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89" r:id="rId3"/>
  </p:sldMasterIdLst>
  <p:sldIdLst>
    <p:sldId id="256" r:id="rId4"/>
    <p:sldId id="273" r:id="rId5"/>
    <p:sldId id="261" r:id="rId6"/>
    <p:sldId id="258" r:id="rId7"/>
    <p:sldId id="259" r:id="rId8"/>
    <p:sldId id="260" r:id="rId9"/>
    <p:sldId id="257" r:id="rId10"/>
    <p:sldId id="277" r:id="rId11"/>
    <p:sldId id="262" r:id="rId12"/>
    <p:sldId id="263" r:id="rId13"/>
    <p:sldId id="265" r:id="rId14"/>
    <p:sldId id="266" r:id="rId15"/>
    <p:sldId id="268" r:id="rId16"/>
    <p:sldId id="267" r:id="rId17"/>
    <p:sldId id="278" r:id="rId18"/>
    <p:sldId id="274" r:id="rId19"/>
    <p:sldId id="269" r:id="rId20"/>
    <p:sldId id="280" r:id="rId21"/>
    <p:sldId id="281" r:id="rId22"/>
    <p:sldId id="270" r:id="rId23"/>
    <p:sldId id="282" r:id="rId24"/>
    <p:sldId id="275" r:id="rId25"/>
    <p:sldId id="271" r:id="rId26"/>
    <p:sldId id="272" r:id="rId27"/>
    <p:sldId id="279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B4"/>
    <a:srgbClr val="009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B1D53F-92BC-4982-B0FE-593CB127A12C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FAF5B2B-C2F1-45C1-8009-28BFFA2AB0A9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 lIns="72000" rIns="72000"/>
        <a:lstStyle/>
        <a:p>
          <a:r>
            <a:rPr lang="fr-FR" sz="2000" dirty="0">
              <a:solidFill>
                <a:schemeClr val="tx1"/>
              </a:solidFill>
            </a:rPr>
            <a:t>FFRS (NATIONAL)</a:t>
          </a:r>
        </a:p>
      </dgm:t>
    </dgm:pt>
    <dgm:pt modelId="{DE06F3F9-A6F8-48C5-A752-0308F4881DC5}" type="parTrans" cxnId="{E0763872-810E-40A7-9207-891259AE683E}">
      <dgm:prSet/>
      <dgm:spPr/>
      <dgm:t>
        <a:bodyPr/>
        <a:lstStyle/>
        <a:p>
          <a:endParaRPr lang="fr-FR"/>
        </a:p>
      </dgm:t>
    </dgm:pt>
    <dgm:pt modelId="{3D7776CF-A493-4704-A2E0-8222A46F8407}" type="sibTrans" cxnId="{E0763872-810E-40A7-9207-891259AE683E}">
      <dgm:prSet/>
      <dgm:spPr/>
      <dgm:t>
        <a:bodyPr/>
        <a:lstStyle/>
        <a:p>
          <a:endParaRPr lang="fr-FR"/>
        </a:p>
      </dgm:t>
    </dgm:pt>
    <dgm:pt modelId="{4BAC6424-A2AF-4718-A7C9-5E7A7FBF77FD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CORERS</a:t>
          </a:r>
        </a:p>
      </dgm:t>
    </dgm:pt>
    <dgm:pt modelId="{4B1CEAD5-860A-4F31-A8BD-C74ECBA2C067}" type="parTrans" cxnId="{C18D7901-DF11-48EB-B681-0B87A44FD49A}">
      <dgm:prSet/>
      <dgm:spPr/>
      <dgm:t>
        <a:bodyPr/>
        <a:lstStyle/>
        <a:p>
          <a:endParaRPr lang="fr-FR"/>
        </a:p>
      </dgm:t>
    </dgm:pt>
    <dgm:pt modelId="{11DD3DEA-12F3-4411-BEA4-E4947217E2DC}" type="sibTrans" cxnId="{C18D7901-DF11-48EB-B681-0B87A44FD49A}">
      <dgm:prSet/>
      <dgm:spPr/>
      <dgm:t>
        <a:bodyPr/>
        <a:lstStyle/>
        <a:p>
          <a:endParaRPr lang="fr-FR"/>
        </a:p>
      </dgm:t>
    </dgm:pt>
    <dgm:pt modelId="{6F3E9CB9-9D07-49B9-8543-0A76CBD4C2F7}">
      <dgm:prSet phldrT="[Texte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CLUB</a:t>
          </a:r>
        </a:p>
      </dgm:t>
    </dgm:pt>
    <dgm:pt modelId="{135BF305-C933-465B-8351-9E6E4A71A4D9}" type="sibTrans" cxnId="{0C0F8D86-4B52-4A87-ACB7-10074FF6B35D}">
      <dgm:prSet/>
      <dgm:spPr/>
      <dgm:t>
        <a:bodyPr/>
        <a:lstStyle/>
        <a:p>
          <a:endParaRPr lang="fr-FR"/>
        </a:p>
      </dgm:t>
    </dgm:pt>
    <dgm:pt modelId="{EB4B4CC0-5987-4F96-BE96-58A4AA941E54}" type="parTrans" cxnId="{0C0F8D86-4B52-4A87-ACB7-10074FF6B35D}">
      <dgm:prSet/>
      <dgm:spPr/>
      <dgm:t>
        <a:bodyPr/>
        <a:lstStyle/>
        <a:p>
          <a:endParaRPr lang="fr-FR"/>
        </a:p>
      </dgm:t>
    </dgm:pt>
    <dgm:pt modelId="{6BB97E79-0B9B-4DC1-A3A1-F72D8B653D7F}">
      <dgm:prSet phldrT="[Texte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CODERS</a:t>
          </a:r>
        </a:p>
      </dgm:t>
    </dgm:pt>
    <dgm:pt modelId="{9694A448-DD28-4D52-B07D-BA3CA31CB8A3}" type="sibTrans" cxnId="{EAF8F5C8-BD6D-4B67-B71B-07D1AD65B132}">
      <dgm:prSet/>
      <dgm:spPr/>
      <dgm:t>
        <a:bodyPr/>
        <a:lstStyle/>
        <a:p>
          <a:endParaRPr lang="fr-FR"/>
        </a:p>
      </dgm:t>
    </dgm:pt>
    <dgm:pt modelId="{E49A3E55-DADD-4CF1-B5C3-BE824D21CFE1}" type="parTrans" cxnId="{EAF8F5C8-BD6D-4B67-B71B-07D1AD65B132}">
      <dgm:prSet/>
      <dgm:spPr/>
      <dgm:t>
        <a:bodyPr/>
        <a:lstStyle/>
        <a:p>
          <a:endParaRPr lang="fr-FR"/>
        </a:p>
      </dgm:t>
    </dgm:pt>
    <dgm:pt modelId="{20B0CC2D-6A53-4588-B442-6D2B9D0E710B}" type="pres">
      <dgm:prSet presAssocID="{EAB1D53F-92BC-4982-B0FE-593CB127A12C}" presName="Name0" presStyleCnt="0">
        <dgm:presLayoutVars>
          <dgm:chMax val="7"/>
          <dgm:resizeHandles val="exact"/>
        </dgm:presLayoutVars>
      </dgm:prSet>
      <dgm:spPr/>
    </dgm:pt>
    <dgm:pt modelId="{E15413BB-0294-4634-BDF2-188727EC3B31}" type="pres">
      <dgm:prSet presAssocID="{EAB1D53F-92BC-4982-B0FE-593CB127A12C}" presName="comp1" presStyleCnt="0"/>
      <dgm:spPr/>
    </dgm:pt>
    <dgm:pt modelId="{D14831AC-017A-4492-A657-6E83D1B0642E}" type="pres">
      <dgm:prSet presAssocID="{EAB1D53F-92BC-4982-B0FE-593CB127A12C}" presName="circle1" presStyleLbl="node1" presStyleIdx="0" presStyleCnt="4" custScaleX="110382"/>
      <dgm:spPr/>
    </dgm:pt>
    <dgm:pt modelId="{7C7BB36D-8F2A-4C03-9B19-5A25F3EF0B32}" type="pres">
      <dgm:prSet presAssocID="{EAB1D53F-92BC-4982-B0FE-593CB127A12C}" presName="c1text" presStyleLbl="node1" presStyleIdx="0" presStyleCnt="4">
        <dgm:presLayoutVars>
          <dgm:bulletEnabled val="1"/>
        </dgm:presLayoutVars>
      </dgm:prSet>
      <dgm:spPr/>
    </dgm:pt>
    <dgm:pt modelId="{B2FD0608-080B-4A6D-B94B-5D0645887370}" type="pres">
      <dgm:prSet presAssocID="{EAB1D53F-92BC-4982-B0FE-593CB127A12C}" presName="comp2" presStyleCnt="0"/>
      <dgm:spPr/>
    </dgm:pt>
    <dgm:pt modelId="{D8D3CA7D-8A18-473D-8A5B-509F00560F64}" type="pres">
      <dgm:prSet presAssocID="{EAB1D53F-92BC-4982-B0FE-593CB127A12C}" presName="circle2" presStyleLbl="node1" presStyleIdx="1" presStyleCnt="4"/>
      <dgm:spPr/>
    </dgm:pt>
    <dgm:pt modelId="{461D44BE-6769-41CD-A527-6894EA0F152C}" type="pres">
      <dgm:prSet presAssocID="{EAB1D53F-92BC-4982-B0FE-593CB127A12C}" presName="c2text" presStyleLbl="node1" presStyleIdx="1" presStyleCnt="4">
        <dgm:presLayoutVars>
          <dgm:bulletEnabled val="1"/>
        </dgm:presLayoutVars>
      </dgm:prSet>
      <dgm:spPr/>
    </dgm:pt>
    <dgm:pt modelId="{5E9E1DD7-7464-4369-BAC9-F6381A911FEB}" type="pres">
      <dgm:prSet presAssocID="{EAB1D53F-92BC-4982-B0FE-593CB127A12C}" presName="comp3" presStyleCnt="0"/>
      <dgm:spPr/>
    </dgm:pt>
    <dgm:pt modelId="{34DCC48D-D0D0-4569-A2E1-15310E8A9E71}" type="pres">
      <dgm:prSet presAssocID="{EAB1D53F-92BC-4982-B0FE-593CB127A12C}" presName="circle3" presStyleLbl="node1" presStyleIdx="2" presStyleCnt="4" custLinFactNeighborX="-1297" custLinFactNeighborY="-333"/>
      <dgm:spPr/>
    </dgm:pt>
    <dgm:pt modelId="{79EE038F-F6E6-4558-9534-0370C278BFEE}" type="pres">
      <dgm:prSet presAssocID="{EAB1D53F-92BC-4982-B0FE-593CB127A12C}" presName="c3text" presStyleLbl="node1" presStyleIdx="2" presStyleCnt="4">
        <dgm:presLayoutVars>
          <dgm:bulletEnabled val="1"/>
        </dgm:presLayoutVars>
      </dgm:prSet>
      <dgm:spPr/>
    </dgm:pt>
    <dgm:pt modelId="{7CEA502C-64D7-425A-8A8F-A75B8B35C3EB}" type="pres">
      <dgm:prSet presAssocID="{EAB1D53F-92BC-4982-B0FE-593CB127A12C}" presName="comp4" presStyleCnt="0"/>
      <dgm:spPr/>
    </dgm:pt>
    <dgm:pt modelId="{E9638CD7-D571-49F1-BAB8-39A82104E8B4}" type="pres">
      <dgm:prSet presAssocID="{EAB1D53F-92BC-4982-B0FE-593CB127A12C}" presName="circle4" presStyleLbl="node1" presStyleIdx="3" presStyleCnt="4"/>
      <dgm:spPr/>
    </dgm:pt>
    <dgm:pt modelId="{62AAAECE-94BA-4204-B446-3C758EE471BB}" type="pres">
      <dgm:prSet presAssocID="{EAB1D53F-92BC-4982-B0FE-593CB127A12C}" presName="c4text" presStyleLbl="node1" presStyleIdx="3" presStyleCnt="4">
        <dgm:presLayoutVars>
          <dgm:bulletEnabled val="1"/>
        </dgm:presLayoutVars>
      </dgm:prSet>
      <dgm:spPr/>
    </dgm:pt>
  </dgm:ptLst>
  <dgm:cxnLst>
    <dgm:cxn modelId="{C18D7901-DF11-48EB-B681-0B87A44FD49A}" srcId="{EAB1D53F-92BC-4982-B0FE-593CB127A12C}" destId="{4BAC6424-A2AF-4718-A7C9-5E7A7FBF77FD}" srcOrd="1" destOrd="0" parTransId="{4B1CEAD5-860A-4F31-A8BD-C74ECBA2C067}" sibTransId="{11DD3DEA-12F3-4411-BEA4-E4947217E2DC}"/>
    <dgm:cxn modelId="{DBF36634-EBBA-4FD0-BD4D-9B35F4D23CB9}" type="presOf" srcId="{4BAC6424-A2AF-4718-A7C9-5E7A7FBF77FD}" destId="{D8D3CA7D-8A18-473D-8A5B-509F00560F64}" srcOrd="0" destOrd="0" presId="urn:microsoft.com/office/officeart/2005/8/layout/venn2"/>
    <dgm:cxn modelId="{15162037-D4FB-43B2-958E-2A53E7BC2157}" type="presOf" srcId="{EFAF5B2B-C2F1-45C1-8009-28BFFA2AB0A9}" destId="{7C7BB36D-8F2A-4C03-9B19-5A25F3EF0B32}" srcOrd="1" destOrd="0" presId="urn:microsoft.com/office/officeart/2005/8/layout/venn2"/>
    <dgm:cxn modelId="{29FB5337-32BD-4280-BC5D-DF3D730C3A44}" type="presOf" srcId="{6BB97E79-0B9B-4DC1-A3A1-F72D8B653D7F}" destId="{79EE038F-F6E6-4558-9534-0370C278BFEE}" srcOrd="1" destOrd="0" presId="urn:microsoft.com/office/officeart/2005/8/layout/venn2"/>
    <dgm:cxn modelId="{B8385238-CF64-4B6F-8BD9-8BC738CEEFDC}" type="presOf" srcId="{6BB97E79-0B9B-4DC1-A3A1-F72D8B653D7F}" destId="{34DCC48D-D0D0-4569-A2E1-15310E8A9E71}" srcOrd="0" destOrd="0" presId="urn:microsoft.com/office/officeart/2005/8/layout/venn2"/>
    <dgm:cxn modelId="{E0763872-810E-40A7-9207-891259AE683E}" srcId="{EAB1D53F-92BC-4982-B0FE-593CB127A12C}" destId="{EFAF5B2B-C2F1-45C1-8009-28BFFA2AB0A9}" srcOrd="0" destOrd="0" parTransId="{DE06F3F9-A6F8-48C5-A752-0308F4881DC5}" sibTransId="{3D7776CF-A493-4704-A2E0-8222A46F8407}"/>
    <dgm:cxn modelId="{9195D583-83B8-4013-AC4B-9D087718C439}" type="presOf" srcId="{EAB1D53F-92BC-4982-B0FE-593CB127A12C}" destId="{20B0CC2D-6A53-4588-B442-6D2B9D0E710B}" srcOrd="0" destOrd="0" presId="urn:microsoft.com/office/officeart/2005/8/layout/venn2"/>
    <dgm:cxn modelId="{0C0F8D86-4B52-4A87-ACB7-10074FF6B35D}" srcId="{EAB1D53F-92BC-4982-B0FE-593CB127A12C}" destId="{6F3E9CB9-9D07-49B9-8543-0A76CBD4C2F7}" srcOrd="3" destOrd="0" parTransId="{EB4B4CC0-5987-4F96-BE96-58A4AA941E54}" sibTransId="{135BF305-C933-465B-8351-9E6E4A71A4D9}"/>
    <dgm:cxn modelId="{EAF8F5C8-BD6D-4B67-B71B-07D1AD65B132}" srcId="{EAB1D53F-92BC-4982-B0FE-593CB127A12C}" destId="{6BB97E79-0B9B-4DC1-A3A1-F72D8B653D7F}" srcOrd="2" destOrd="0" parTransId="{E49A3E55-DADD-4CF1-B5C3-BE824D21CFE1}" sibTransId="{9694A448-DD28-4D52-B07D-BA3CA31CB8A3}"/>
    <dgm:cxn modelId="{391F08E3-3D06-472F-8116-5FF84C2C383C}" type="presOf" srcId="{EFAF5B2B-C2F1-45C1-8009-28BFFA2AB0A9}" destId="{D14831AC-017A-4492-A657-6E83D1B0642E}" srcOrd="0" destOrd="0" presId="urn:microsoft.com/office/officeart/2005/8/layout/venn2"/>
    <dgm:cxn modelId="{C19428E7-578A-446A-B521-CC4ACC084357}" type="presOf" srcId="{4BAC6424-A2AF-4718-A7C9-5E7A7FBF77FD}" destId="{461D44BE-6769-41CD-A527-6894EA0F152C}" srcOrd="1" destOrd="0" presId="urn:microsoft.com/office/officeart/2005/8/layout/venn2"/>
    <dgm:cxn modelId="{D3BB0AE8-E88D-4867-B27C-0323C9B0CAE8}" type="presOf" srcId="{6F3E9CB9-9D07-49B9-8543-0A76CBD4C2F7}" destId="{62AAAECE-94BA-4204-B446-3C758EE471BB}" srcOrd="1" destOrd="0" presId="urn:microsoft.com/office/officeart/2005/8/layout/venn2"/>
    <dgm:cxn modelId="{4790C1EB-D15B-456D-892A-92F2EFC00C94}" type="presOf" srcId="{6F3E9CB9-9D07-49B9-8543-0A76CBD4C2F7}" destId="{E9638CD7-D571-49F1-BAB8-39A82104E8B4}" srcOrd="0" destOrd="0" presId="urn:microsoft.com/office/officeart/2005/8/layout/venn2"/>
    <dgm:cxn modelId="{3DBB2B9A-C1DB-4763-807F-156E423212DF}" type="presParOf" srcId="{20B0CC2D-6A53-4588-B442-6D2B9D0E710B}" destId="{E15413BB-0294-4634-BDF2-188727EC3B31}" srcOrd="0" destOrd="0" presId="urn:microsoft.com/office/officeart/2005/8/layout/venn2"/>
    <dgm:cxn modelId="{58D89879-D61C-4D3E-A436-1C29FF1D5DE1}" type="presParOf" srcId="{E15413BB-0294-4634-BDF2-188727EC3B31}" destId="{D14831AC-017A-4492-A657-6E83D1B0642E}" srcOrd="0" destOrd="0" presId="urn:microsoft.com/office/officeart/2005/8/layout/venn2"/>
    <dgm:cxn modelId="{34BB052E-39C1-4020-B60E-BBB1C21E40B9}" type="presParOf" srcId="{E15413BB-0294-4634-BDF2-188727EC3B31}" destId="{7C7BB36D-8F2A-4C03-9B19-5A25F3EF0B32}" srcOrd="1" destOrd="0" presId="urn:microsoft.com/office/officeart/2005/8/layout/venn2"/>
    <dgm:cxn modelId="{1B56075E-83D3-48DE-B1E6-95077C404818}" type="presParOf" srcId="{20B0CC2D-6A53-4588-B442-6D2B9D0E710B}" destId="{B2FD0608-080B-4A6D-B94B-5D0645887370}" srcOrd="1" destOrd="0" presId="urn:microsoft.com/office/officeart/2005/8/layout/venn2"/>
    <dgm:cxn modelId="{09142515-546C-44F7-B738-5B6C552CB06A}" type="presParOf" srcId="{B2FD0608-080B-4A6D-B94B-5D0645887370}" destId="{D8D3CA7D-8A18-473D-8A5B-509F00560F64}" srcOrd="0" destOrd="0" presId="urn:microsoft.com/office/officeart/2005/8/layout/venn2"/>
    <dgm:cxn modelId="{96D5A933-960B-414E-9D79-9B22DFADBEBF}" type="presParOf" srcId="{B2FD0608-080B-4A6D-B94B-5D0645887370}" destId="{461D44BE-6769-41CD-A527-6894EA0F152C}" srcOrd="1" destOrd="0" presId="urn:microsoft.com/office/officeart/2005/8/layout/venn2"/>
    <dgm:cxn modelId="{06CFE46C-FF3B-4175-96EB-EFFDEB590ECF}" type="presParOf" srcId="{20B0CC2D-6A53-4588-B442-6D2B9D0E710B}" destId="{5E9E1DD7-7464-4369-BAC9-F6381A911FEB}" srcOrd="2" destOrd="0" presId="urn:microsoft.com/office/officeart/2005/8/layout/venn2"/>
    <dgm:cxn modelId="{8D02FA9F-6BB9-4D2C-9AB1-7DA8871D7465}" type="presParOf" srcId="{5E9E1DD7-7464-4369-BAC9-F6381A911FEB}" destId="{34DCC48D-D0D0-4569-A2E1-15310E8A9E71}" srcOrd="0" destOrd="0" presId="urn:microsoft.com/office/officeart/2005/8/layout/venn2"/>
    <dgm:cxn modelId="{375F69A9-0C12-46D4-A920-D9B2CB0BF672}" type="presParOf" srcId="{5E9E1DD7-7464-4369-BAC9-F6381A911FEB}" destId="{79EE038F-F6E6-4558-9534-0370C278BFEE}" srcOrd="1" destOrd="0" presId="urn:microsoft.com/office/officeart/2005/8/layout/venn2"/>
    <dgm:cxn modelId="{D359A63E-1100-43C9-9549-3D3B468D7DFF}" type="presParOf" srcId="{20B0CC2D-6A53-4588-B442-6D2B9D0E710B}" destId="{7CEA502C-64D7-425A-8A8F-A75B8B35C3EB}" srcOrd="3" destOrd="0" presId="urn:microsoft.com/office/officeart/2005/8/layout/venn2"/>
    <dgm:cxn modelId="{A2B2173E-D9F4-4EA2-9CED-F7898F94586A}" type="presParOf" srcId="{7CEA502C-64D7-425A-8A8F-A75B8B35C3EB}" destId="{E9638CD7-D571-49F1-BAB8-39A82104E8B4}" srcOrd="0" destOrd="0" presId="urn:microsoft.com/office/officeart/2005/8/layout/venn2"/>
    <dgm:cxn modelId="{A887B101-249A-4B62-AA32-4D175DD95AD2}" type="presParOf" srcId="{7CEA502C-64D7-425A-8A8F-A75B8B35C3EB}" destId="{62AAAECE-94BA-4204-B446-3C758EE471B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9A85AB-070F-4B9F-BB1D-C83D30E48526}" type="doc">
      <dgm:prSet loTypeId="urn:microsoft.com/office/officeart/2005/8/layout/venn2" loCatId="relationship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fr-FR"/>
        </a:p>
      </dgm:t>
    </dgm:pt>
    <dgm:pt modelId="{D51ACAAB-C850-40C6-8909-CC7C4FECC965}">
      <dgm:prSet phldrT="[Texte]" custT="1"/>
      <dgm:spPr/>
      <dgm:t>
        <a:bodyPr/>
        <a:lstStyle/>
        <a:p>
          <a:r>
            <a:rPr lang="fr-FR" sz="1600"/>
            <a:t>CNOSF</a:t>
          </a:r>
          <a:endParaRPr lang="fr-FR" sz="1600" dirty="0"/>
        </a:p>
      </dgm:t>
    </dgm:pt>
    <dgm:pt modelId="{DB509899-EB59-4E81-A4B3-3B6DE531F3AE}" type="parTrans" cxnId="{2C024BC7-F6AE-415C-8DF9-F67127351E75}">
      <dgm:prSet/>
      <dgm:spPr/>
      <dgm:t>
        <a:bodyPr/>
        <a:lstStyle/>
        <a:p>
          <a:endParaRPr lang="fr-FR"/>
        </a:p>
      </dgm:t>
    </dgm:pt>
    <dgm:pt modelId="{043AF50E-1E82-4769-8878-E41E389026C3}" type="sibTrans" cxnId="{2C024BC7-F6AE-415C-8DF9-F67127351E75}">
      <dgm:prSet/>
      <dgm:spPr/>
      <dgm:t>
        <a:bodyPr/>
        <a:lstStyle/>
        <a:p>
          <a:endParaRPr lang="fr-FR"/>
        </a:p>
      </dgm:t>
    </dgm:pt>
    <dgm:pt modelId="{2D5DCA1E-FE0E-4096-A162-1486116F4D72}">
      <dgm:prSet phldrT="[Texte]" custT="1"/>
      <dgm:spPr/>
      <dgm:t>
        <a:bodyPr/>
        <a:lstStyle/>
        <a:p>
          <a:r>
            <a:rPr lang="fr-FR" sz="1600"/>
            <a:t>CROS</a:t>
          </a:r>
          <a:endParaRPr lang="fr-FR" sz="1600" dirty="0"/>
        </a:p>
      </dgm:t>
    </dgm:pt>
    <dgm:pt modelId="{5E799212-CED9-459F-B9AF-782512BB1DBC}" type="parTrans" cxnId="{BCD8A7E6-E72D-4D84-97C1-DE99E7017493}">
      <dgm:prSet/>
      <dgm:spPr/>
      <dgm:t>
        <a:bodyPr/>
        <a:lstStyle/>
        <a:p>
          <a:endParaRPr lang="fr-FR"/>
        </a:p>
      </dgm:t>
    </dgm:pt>
    <dgm:pt modelId="{B85F9BE8-8823-49D3-838F-C9D06F25325A}" type="sibTrans" cxnId="{BCD8A7E6-E72D-4D84-97C1-DE99E7017493}">
      <dgm:prSet/>
      <dgm:spPr/>
      <dgm:t>
        <a:bodyPr/>
        <a:lstStyle/>
        <a:p>
          <a:endParaRPr lang="fr-FR"/>
        </a:p>
      </dgm:t>
    </dgm:pt>
    <dgm:pt modelId="{2422C7C2-67A1-4F9D-9B18-3E510B71659B}">
      <dgm:prSet phldrT="[Texte]" custT="1"/>
      <dgm:spPr/>
      <dgm:t>
        <a:bodyPr/>
        <a:lstStyle/>
        <a:p>
          <a:r>
            <a:rPr lang="fr-FR" sz="1600"/>
            <a:t>CDOS</a:t>
          </a:r>
          <a:endParaRPr lang="fr-FR" sz="1600" dirty="0"/>
        </a:p>
      </dgm:t>
    </dgm:pt>
    <dgm:pt modelId="{C6E9823C-F1F0-4A38-9B3A-BA95C0A6CD70}" type="parTrans" cxnId="{F452A83B-3C45-4046-A0D5-7D07F617E8DA}">
      <dgm:prSet/>
      <dgm:spPr/>
      <dgm:t>
        <a:bodyPr/>
        <a:lstStyle/>
        <a:p>
          <a:endParaRPr lang="fr-FR"/>
        </a:p>
      </dgm:t>
    </dgm:pt>
    <dgm:pt modelId="{D0265AEE-A6ED-45D3-8FD9-AB1B73A337F0}" type="sibTrans" cxnId="{F452A83B-3C45-4046-A0D5-7D07F617E8DA}">
      <dgm:prSet/>
      <dgm:spPr/>
      <dgm:t>
        <a:bodyPr/>
        <a:lstStyle/>
        <a:p>
          <a:endParaRPr lang="fr-FR"/>
        </a:p>
      </dgm:t>
    </dgm:pt>
    <dgm:pt modelId="{828CFB1C-A23C-4720-A0F8-381A11545AF8}" type="pres">
      <dgm:prSet presAssocID="{219A85AB-070F-4B9F-BB1D-C83D30E48526}" presName="Name0" presStyleCnt="0">
        <dgm:presLayoutVars>
          <dgm:chMax val="7"/>
          <dgm:resizeHandles val="exact"/>
        </dgm:presLayoutVars>
      </dgm:prSet>
      <dgm:spPr/>
    </dgm:pt>
    <dgm:pt modelId="{77478D0B-6BD2-47B9-9214-BF96FEEC7506}" type="pres">
      <dgm:prSet presAssocID="{219A85AB-070F-4B9F-BB1D-C83D30E48526}" presName="comp1" presStyleCnt="0"/>
      <dgm:spPr/>
    </dgm:pt>
    <dgm:pt modelId="{E036A642-2C90-47C0-81BD-0B8EB477DD9E}" type="pres">
      <dgm:prSet presAssocID="{219A85AB-070F-4B9F-BB1D-C83D30E48526}" presName="circle1" presStyleLbl="node1" presStyleIdx="0" presStyleCnt="3"/>
      <dgm:spPr/>
    </dgm:pt>
    <dgm:pt modelId="{5289B092-8508-4A68-B748-A7526BDC42F6}" type="pres">
      <dgm:prSet presAssocID="{219A85AB-070F-4B9F-BB1D-C83D30E48526}" presName="c1text" presStyleLbl="node1" presStyleIdx="0" presStyleCnt="3">
        <dgm:presLayoutVars>
          <dgm:bulletEnabled val="1"/>
        </dgm:presLayoutVars>
      </dgm:prSet>
      <dgm:spPr/>
    </dgm:pt>
    <dgm:pt modelId="{794B077D-3ED4-40BC-9F61-8BF157B53CA3}" type="pres">
      <dgm:prSet presAssocID="{219A85AB-070F-4B9F-BB1D-C83D30E48526}" presName="comp2" presStyleCnt="0"/>
      <dgm:spPr/>
    </dgm:pt>
    <dgm:pt modelId="{266D5C7D-C6BA-4446-B71E-8A2FD72BBB01}" type="pres">
      <dgm:prSet presAssocID="{219A85AB-070F-4B9F-BB1D-C83D30E48526}" presName="circle2" presStyleLbl="node1" presStyleIdx="1" presStyleCnt="3"/>
      <dgm:spPr/>
    </dgm:pt>
    <dgm:pt modelId="{B5E84A7F-03EA-4293-934D-83230519A25C}" type="pres">
      <dgm:prSet presAssocID="{219A85AB-070F-4B9F-BB1D-C83D30E48526}" presName="c2text" presStyleLbl="node1" presStyleIdx="1" presStyleCnt="3">
        <dgm:presLayoutVars>
          <dgm:bulletEnabled val="1"/>
        </dgm:presLayoutVars>
      </dgm:prSet>
      <dgm:spPr/>
    </dgm:pt>
    <dgm:pt modelId="{EC17B6C6-73E1-4AF9-98D6-784F40752A28}" type="pres">
      <dgm:prSet presAssocID="{219A85AB-070F-4B9F-BB1D-C83D30E48526}" presName="comp3" presStyleCnt="0"/>
      <dgm:spPr/>
    </dgm:pt>
    <dgm:pt modelId="{6D21D636-F653-454A-8205-30DED69A4B0E}" type="pres">
      <dgm:prSet presAssocID="{219A85AB-070F-4B9F-BB1D-C83D30E48526}" presName="circle3" presStyleLbl="node1" presStyleIdx="2" presStyleCnt="3"/>
      <dgm:spPr/>
    </dgm:pt>
    <dgm:pt modelId="{DE975EB1-E80A-41FC-B77E-96E3816A3A57}" type="pres">
      <dgm:prSet presAssocID="{219A85AB-070F-4B9F-BB1D-C83D30E48526}" presName="c3text" presStyleLbl="node1" presStyleIdx="2" presStyleCnt="3">
        <dgm:presLayoutVars>
          <dgm:bulletEnabled val="1"/>
        </dgm:presLayoutVars>
      </dgm:prSet>
      <dgm:spPr/>
    </dgm:pt>
  </dgm:ptLst>
  <dgm:cxnLst>
    <dgm:cxn modelId="{77A44212-99FD-4231-A46F-B565936A90A9}" type="presOf" srcId="{2422C7C2-67A1-4F9D-9B18-3E510B71659B}" destId="{DE975EB1-E80A-41FC-B77E-96E3816A3A57}" srcOrd="1" destOrd="0" presId="urn:microsoft.com/office/officeart/2005/8/layout/venn2"/>
    <dgm:cxn modelId="{B7CB9324-80AD-41F2-98DE-288FE808B91F}" type="presOf" srcId="{219A85AB-070F-4B9F-BB1D-C83D30E48526}" destId="{828CFB1C-A23C-4720-A0F8-381A11545AF8}" srcOrd="0" destOrd="0" presId="urn:microsoft.com/office/officeart/2005/8/layout/venn2"/>
    <dgm:cxn modelId="{F452A83B-3C45-4046-A0D5-7D07F617E8DA}" srcId="{219A85AB-070F-4B9F-BB1D-C83D30E48526}" destId="{2422C7C2-67A1-4F9D-9B18-3E510B71659B}" srcOrd="2" destOrd="0" parTransId="{C6E9823C-F1F0-4A38-9B3A-BA95C0A6CD70}" sibTransId="{D0265AEE-A6ED-45D3-8FD9-AB1B73A337F0}"/>
    <dgm:cxn modelId="{A0777D61-196D-4AAB-B6C3-3ADAF395BCF3}" type="presOf" srcId="{D51ACAAB-C850-40C6-8909-CC7C4FECC965}" destId="{5289B092-8508-4A68-B748-A7526BDC42F6}" srcOrd="1" destOrd="0" presId="urn:microsoft.com/office/officeart/2005/8/layout/venn2"/>
    <dgm:cxn modelId="{4FB975A8-DDFB-4F10-B68F-51BC75D7D3DB}" type="presOf" srcId="{2D5DCA1E-FE0E-4096-A162-1486116F4D72}" destId="{B5E84A7F-03EA-4293-934D-83230519A25C}" srcOrd="1" destOrd="0" presId="urn:microsoft.com/office/officeart/2005/8/layout/venn2"/>
    <dgm:cxn modelId="{B0CD8EAD-B507-4191-8880-321EB9781B54}" type="presOf" srcId="{D51ACAAB-C850-40C6-8909-CC7C4FECC965}" destId="{E036A642-2C90-47C0-81BD-0B8EB477DD9E}" srcOrd="0" destOrd="0" presId="urn:microsoft.com/office/officeart/2005/8/layout/venn2"/>
    <dgm:cxn modelId="{2C024BC7-F6AE-415C-8DF9-F67127351E75}" srcId="{219A85AB-070F-4B9F-BB1D-C83D30E48526}" destId="{D51ACAAB-C850-40C6-8909-CC7C4FECC965}" srcOrd="0" destOrd="0" parTransId="{DB509899-EB59-4E81-A4B3-3B6DE531F3AE}" sibTransId="{043AF50E-1E82-4769-8878-E41E389026C3}"/>
    <dgm:cxn modelId="{AC95D9C9-4AA7-41BE-B287-9A3C5C05A3B2}" type="presOf" srcId="{2422C7C2-67A1-4F9D-9B18-3E510B71659B}" destId="{6D21D636-F653-454A-8205-30DED69A4B0E}" srcOrd="0" destOrd="0" presId="urn:microsoft.com/office/officeart/2005/8/layout/venn2"/>
    <dgm:cxn modelId="{BCD8A7E6-E72D-4D84-97C1-DE99E7017493}" srcId="{219A85AB-070F-4B9F-BB1D-C83D30E48526}" destId="{2D5DCA1E-FE0E-4096-A162-1486116F4D72}" srcOrd="1" destOrd="0" parTransId="{5E799212-CED9-459F-B9AF-782512BB1DBC}" sibTransId="{B85F9BE8-8823-49D3-838F-C9D06F25325A}"/>
    <dgm:cxn modelId="{A62483F7-BD3B-478D-BCD9-ABAEEB367DC6}" type="presOf" srcId="{2D5DCA1E-FE0E-4096-A162-1486116F4D72}" destId="{266D5C7D-C6BA-4446-B71E-8A2FD72BBB01}" srcOrd="0" destOrd="0" presId="urn:microsoft.com/office/officeart/2005/8/layout/venn2"/>
    <dgm:cxn modelId="{EBB22E6A-A920-4AE6-A685-77FDBDCA58E4}" type="presParOf" srcId="{828CFB1C-A23C-4720-A0F8-381A11545AF8}" destId="{77478D0B-6BD2-47B9-9214-BF96FEEC7506}" srcOrd="0" destOrd="0" presId="urn:microsoft.com/office/officeart/2005/8/layout/venn2"/>
    <dgm:cxn modelId="{722984A5-5307-485B-8D12-08707EF32269}" type="presParOf" srcId="{77478D0B-6BD2-47B9-9214-BF96FEEC7506}" destId="{E036A642-2C90-47C0-81BD-0B8EB477DD9E}" srcOrd="0" destOrd="0" presId="urn:microsoft.com/office/officeart/2005/8/layout/venn2"/>
    <dgm:cxn modelId="{8C8184FB-F2FB-46D1-B389-C0263E2E0836}" type="presParOf" srcId="{77478D0B-6BD2-47B9-9214-BF96FEEC7506}" destId="{5289B092-8508-4A68-B748-A7526BDC42F6}" srcOrd="1" destOrd="0" presId="urn:microsoft.com/office/officeart/2005/8/layout/venn2"/>
    <dgm:cxn modelId="{79C7FECE-F843-4838-9BC3-BCAB5E53C7BC}" type="presParOf" srcId="{828CFB1C-A23C-4720-A0F8-381A11545AF8}" destId="{794B077D-3ED4-40BC-9F61-8BF157B53CA3}" srcOrd="1" destOrd="0" presId="urn:microsoft.com/office/officeart/2005/8/layout/venn2"/>
    <dgm:cxn modelId="{8CB88B7A-D8E8-4A3E-A89F-FDEEB491202A}" type="presParOf" srcId="{794B077D-3ED4-40BC-9F61-8BF157B53CA3}" destId="{266D5C7D-C6BA-4446-B71E-8A2FD72BBB01}" srcOrd="0" destOrd="0" presId="urn:microsoft.com/office/officeart/2005/8/layout/venn2"/>
    <dgm:cxn modelId="{3225C142-9F2C-4BAB-8E77-6C349E2FEC9C}" type="presParOf" srcId="{794B077D-3ED4-40BC-9F61-8BF157B53CA3}" destId="{B5E84A7F-03EA-4293-934D-83230519A25C}" srcOrd="1" destOrd="0" presId="urn:microsoft.com/office/officeart/2005/8/layout/venn2"/>
    <dgm:cxn modelId="{D9A354A9-93FF-49B9-B7FE-2C303F5D6140}" type="presParOf" srcId="{828CFB1C-A23C-4720-A0F8-381A11545AF8}" destId="{EC17B6C6-73E1-4AF9-98D6-784F40752A28}" srcOrd="2" destOrd="0" presId="urn:microsoft.com/office/officeart/2005/8/layout/venn2"/>
    <dgm:cxn modelId="{6130613B-CFC5-4BD1-A7EA-0FC241B6C57E}" type="presParOf" srcId="{EC17B6C6-73E1-4AF9-98D6-784F40752A28}" destId="{6D21D636-F653-454A-8205-30DED69A4B0E}" srcOrd="0" destOrd="0" presId="urn:microsoft.com/office/officeart/2005/8/layout/venn2"/>
    <dgm:cxn modelId="{D8A5DF95-CE60-4CF3-AEAA-577763DC60C3}" type="presParOf" srcId="{EC17B6C6-73E1-4AF9-98D6-784F40752A28}" destId="{DE975EB1-E80A-41FC-B77E-96E3816A3A5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B425CA-7ECD-4715-ACF6-0C9359D2F684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687B1B3-B394-437A-B76A-661EC106B3CD}">
      <dgm:prSet phldrT="[Texte]" custT="1"/>
      <dgm:spPr/>
      <dgm:t>
        <a:bodyPr/>
        <a:lstStyle/>
        <a:p>
          <a:r>
            <a:rPr lang="fr-FR" sz="2800" dirty="0"/>
            <a:t>FFRS</a:t>
          </a:r>
        </a:p>
      </dgm:t>
    </dgm:pt>
    <dgm:pt modelId="{B55DAFB8-A3D5-43F0-9718-866D2B53B687}" type="parTrans" cxnId="{7BEEE1E0-CE28-49AD-9332-E6C67C92F057}">
      <dgm:prSet/>
      <dgm:spPr/>
      <dgm:t>
        <a:bodyPr/>
        <a:lstStyle/>
        <a:p>
          <a:endParaRPr lang="fr-FR" sz="2000"/>
        </a:p>
      </dgm:t>
    </dgm:pt>
    <dgm:pt modelId="{9909FEA7-FE23-4876-A764-E98F2D621746}" type="sibTrans" cxnId="{7BEEE1E0-CE28-49AD-9332-E6C67C92F057}">
      <dgm:prSet/>
      <dgm:spPr/>
      <dgm:t>
        <a:bodyPr/>
        <a:lstStyle/>
        <a:p>
          <a:endParaRPr lang="fr-FR" sz="2000"/>
        </a:p>
      </dgm:t>
    </dgm:pt>
    <dgm:pt modelId="{BCB4B201-10F7-4FD6-9D3C-351CA6DEFEDF}">
      <dgm:prSet phldrT="[Texte]" custT="1"/>
      <dgm:spPr/>
      <dgm:t>
        <a:bodyPr/>
        <a:lstStyle/>
        <a:p>
          <a:r>
            <a:rPr lang="fr-FR" sz="2800" dirty="0"/>
            <a:t>CORERS</a:t>
          </a:r>
        </a:p>
      </dgm:t>
    </dgm:pt>
    <dgm:pt modelId="{8EFA99D3-9EB5-4C74-A730-39E2E14DCDAC}" type="parTrans" cxnId="{1E9B4D40-EDAA-4891-A757-D84265121DC4}">
      <dgm:prSet/>
      <dgm:spPr/>
      <dgm:t>
        <a:bodyPr/>
        <a:lstStyle/>
        <a:p>
          <a:endParaRPr lang="fr-FR" sz="2000"/>
        </a:p>
      </dgm:t>
    </dgm:pt>
    <dgm:pt modelId="{A12BC0FB-98E0-4630-ACA3-A04D8E32BC4B}" type="sibTrans" cxnId="{1E9B4D40-EDAA-4891-A757-D84265121DC4}">
      <dgm:prSet/>
      <dgm:spPr/>
      <dgm:t>
        <a:bodyPr/>
        <a:lstStyle/>
        <a:p>
          <a:endParaRPr lang="fr-FR" sz="2000"/>
        </a:p>
      </dgm:t>
    </dgm:pt>
    <dgm:pt modelId="{D8FCE879-D664-4039-8503-7A8236785B61}">
      <dgm:prSet phldrT="[Texte]" custT="1"/>
      <dgm:spPr/>
      <dgm:t>
        <a:bodyPr/>
        <a:lstStyle/>
        <a:p>
          <a:r>
            <a:rPr lang="fr-FR" sz="2800" dirty="0"/>
            <a:t>CODERS</a:t>
          </a:r>
        </a:p>
      </dgm:t>
    </dgm:pt>
    <dgm:pt modelId="{C97414BA-2BC7-4A83-9FE8-A51E24B1DBB2}" type="parTrans" cxnId="{40EB73EC-771C-40EA-9646-471D6FBC0E48}">
      <dgm:prSet/>
      <dgm:spPr/>
      <dgm:t>
        <a:bodyPr/>
        <a:lstStyle/>
        <a:p>
          <a:endParaRPr lang="fr-FR" sz="2000"/>
        </a:p>
      </dgm:t>
    </dgm:pt>
    <dgm:pt modelId="{9423F190-3FD4-43BD-8524-7658EE4750AB}" type="sibTrans" cxnId="{40EB73EC-771C-40EA-9646-471D6FBC0E48}">
      <dgm:prSet/>
      <dgm:spPr/>
      <dgm:t>
        <a:bodyPr/>
        <a:lstStyle/>
        <a:p>
          <a:endParaRPr lang="fr-FR" sz="2000"/>
        </a:p>
      </dgm:t>
    </dgm:pt>
    <dgm:pt modelId="{E5C48A57-BDAD-451A-B98E-7279D80C3D9D}">
      <dgm:prSet phldrT="[Texte]" custT="1"/>
      <dgm:spPr/>
      <dgm:t>
        <a:bodyPr/>
        <a:lstStyle/>
        <a:p>
          <a:r>
            <a:rPr lang="fr-FR" sz="2800" dirty="0"/>
            <a:t>Clubs</a:t>
          </a:r>
        </a:p>
      </dgm:t>
    </dgm:pt>
    <dgm:pt modelId="{A4CDF238-5A7C-446A-AE1E-F8D4BCE05382}" type="parTrans" cxnId="{E35D4046-D9C7-4A69-A7B4-C0B8EE6100E2}">
      <dgm:prSet/>
      <dgm:spPr/>
      <dgm:t>
        <a:bodyPr/>
        <a:lstStyle/>
        <a:p>
          <a:endParaRPr lang="fr-FR" sz="2000"/>
        </a:p>
      </dgm:t>
    </dgm:pt>
    <dgm:pt modelId="{5060F1D4-8A53-4B88-A90E-CBF637B23C36}" type="sibTrans" cxnId="{E35D4046-D9C7-4A69-A7B4-C0B8EE6100E2}">
      <dgm:prSet/>
      <dgm:spPr/>
      <dgm:t>
        <a:bodyPr/>
        <a:lstStyle/>
        <a:p>
          <a:endParaRPr lang="fr-FR" sz="2000"/>
        </a:p>
      </dgm:t>
    </dgm:pt>
    <dgm:pt modelId="{081D0FC1-4B34-4126-BB6C-022EBD256724}" type="pres">
      <dgm:prSet presAssocID="{58B425CA-7ECD-4715-ACF6-0C9359D2F684}" presName="Name0" presStyleCnt="0">
        <dgm:presLayoutVars>
          <dgm:chMax val="7"/>
          <dgm:resizeHandles val="exact"/>
        </dgm:presLayoutVars>
      </dgm:prSet>
      <dgm:spPr/>
    </dgm:pt>
    <dgm:pt modelId="{4E643932-9947-45BB-B599-21086BE00E6B}" type="pres">
      <dgm:prSet presAssocID="{58B425CA-7ECD-4715-ACF6-0C9359D2F684}" presName="comp1" presStyleCnt="0"/>
      <dgm:spPr/>
    </dgm:pt>
    <dgm:pt modelId="{09BD8A16-22A8-488B-8D9E-704878AADAF5}" type="pres">
      <dgm:prSet presAssocID="{58B425CA-7ECD-4715-ACF6-0C9359D2F684}" presName="circle1" presStyleLbl="node1" presStyleIdx="0" presStyleCnt="4" custScaleX="110613"/>
      <dgm:spPr/>
    </dgm:pt>
    <dgm:pt modelId="{CF5DEEE2-76C9-4A59-BFC0-825D0668C47F}" type="pres">
      <dgm:prSet presAssocID="{58B425CA-7ECD-4715-ACF6-0C9359D2F684}" presName="c1text" presStyleLbl="node1" presStyleIdx="0" presStyleCnt="4">
        <dgm:presLayoutVars>
          <dgm:bulletEnabled val="1"/>
        </dgm:presLayoutVars>
      </dgm:prSet>
      <dgm:spPr/>
    </dgm:pt>
    <dgm:pt modelId="{A1D3A824-FDFC-404A-8120-F9685F793CBA}" type="pres">
      <dgm:prSet presAssocID="{58B425CA-7ECD-4715-ACF6-0C9359D2F684}" presName="comp2" presStyleCnt="0"/>
      <dgm:spPr/>
    </dgm:pt>
    <dgm:pt modelId="{3F9F27F7-9E16-45B9-92B3-EC069D83CF19}" type="pres">
      <dgm:prSet presAssocID="{58B425CA-7ECD-4715-ACF6-0C9359D2F684}" presName="circle2" presStyleLbl="node1" presStyleIdx="1" presStyleCnt="4" custScaleX="120465"/>
      <dgm:spPr/>
    </dgm:pt>
    <dgm:pt modelId="{530C36D2-CA82-4B5E-A5C2-7A69203DCE6C}" type="pres">
      <dgm:prSet presAssocID="{58B425CA-7ECD-4715-ACF6-0C9359D2F684}" presName="c2text" presStyleLbl="node1" presStyleIdx="1" presStyleCnt="4">
        <dgm:presLayoutVars>
          <dgm:bulletEnabled val="1"/>
        </dgm:presLayoutVars>
      </dgm:prSet>
      <dgm:spPr/>
    </dgm:pt>
    <dgm:pt modelId="{4468F007-3C18-4401-B99B-E132CE334EE7}" type="pres">
      <dgm:prSet presAssocID="{58B425CA-7ECD-4715-ACF6-0C9359D2F684}" presName="comp3" presStyleCnt="0"/>
      <dgm:spPr/>
    </dgm:pt>
    <dgm:pt modelId="{C48DEB4E-137E-4DF7-8DA3-11401B37F5FB}" type="pres">
      <dgm:prSet presAssocID="{58B425CA-7ECD-4715-ACF6-0C9359D2F684}" presName="circle3" presStyleLbl="node1" presStyleIdx="2" presStyleCnt="4" custScaleX="117896"/>
      <dgm:spPr/>
    </dgm:pt>
    <dgm:pt modelId="{E5C542B6-4CFA-454B-BEB6-3174395A1440}" type="pres">
      <dgm:prSet presAssocID="{58B425CA-7ECD-4715-ACF6-0C9359D2F684}" presName="c3text" presStyleLbl="node1" presStyleIdx="2" presStyleCnt="4">
        <dgm:presLayoutVars>
          <dgm:bulletEnabled val="1"/>
        </dgm:presLayoutVars>
      </dgm:prSet>
      <dgm:spPr/>
    </dgm:pt>
    <dgm:pt modelId="{48AA7C0B-D6E2-4B1A-9D60-016D16F94870}" type="pres">
      <dgm:prSet presAssocID="{58B425CA-7ECD-4715-ACF6-0C9359D2F684}" presName="comp4" presStyleCnt="0"/>
      <dgm:spPr/>
    </dgm:pt>
    <dgm:pt modelId="{102332DA-CC5A-435F-B58E-E5C726687EAE}" type="pres">
      <dgm:prSet presAssocID="{58B425CA-7ECD-4715-ACF6-0C9359D2F684}" presName="circle4" presStyleLbl="node1" presStyleIdx="3" presStyleCnt="4"/>
      <dgm:spPr/>
    </dgm:pt>
    <dgm:pt modelId="{C1BA9023-A302-4AB6-92BD-26837AFB34FB}" type="pres">
      <dgm:prSet presAssocID="{58B425CA-7ECD-4715-ACF6-0C9359D2F684}" presName="c4text" presStyleLbl="node1" presStyleIdx="3" presStyleCnt="4">
        <dgm:presLayoutVars>
          <dgm:bulletEnabled val="1"/>
        </dgm:presLayoutVars>
      </dgm:prSet>
      <dgm:spPr/>
    </dgm:pt>
  </dgm:ptLst>
  <dgm:cxnLst>
    <dgm:cxn modelId="{FDA95900-3AC2-4BFE-87F4-263AF83B31FD}" type="presOf" srcId="{D8FCE879-D664-4039-8503-7A8236785B61}" destId="{C48DEB4E-137E-4DF7-8DA3-11401B37F5FB}" srcOrd="0" destOrd="0" presId="urn:microsoft.com/office/officeart/2005/8/layout/venn2"/>
    <dgm:cxn modelId="{0DC70C0C-7D2B-4266-9492-9A1DD23DF546}" type="presOf" srcId="{E5C48A57-BDAD-451A-B98E-7279D80C3D9D}" destId="{102332DA-CC5A-435F-B58E-E5C726687EAE}" srcOrd="0" destOrd="0" presId="urn:microsoft.com/office/officeart/2005/8/layout/venn2"/>
    <dgm:cxn modelId="{B056EB0F-E22B-4F54-84CC-F9A9A9234927}" type="presOf" srcId="{58B425CA-7ECD-4715-ACF6-0C9359D2F684}" destId="{081D0FC1-4B34-4126-BB6C-022EBD256724}" srcOrd="0" destOrd="0" presId="urn:microsoft.com/office/officeart/2005/8/layout/venn2"/>
    <dgm:cxn modelId="{1E9B4D40-EDAA-4891-A757-D84265121DC4}" srcId="{58B425CA-7ECD-4715-ACF6-0C9359D2F684}" destId="{BCB4B201-10F7-4FD6-9D3C-351CA6DEFEDF}" srcOrd="1" destOrd="0" parTransId="{8EFA99D3-9EB5-4C74-A730-39E2E14DCDAC}" sibTransId="{A12BC0FB-98E0-4630-ACA3-A04D8E32BC4B}"/>
    <dgm:cxn modelId="{0E18F45D-D6E4-43F2-B6EA-46888523D51F}" type="presOf" srcId="{D8FCE879-D664-4039-8503-7A8236785B61}" destId="{E5C542B6-4CFA-454B-BEB6-3174395A1440}" srcOrd="1" destOrd="0" presId="urn:microsoft.com/office/officeart/2005/8/layout/venn2"/>
    <dgm:cxn modelId="{E35D4046-D9C7-4A69-A7B4-C0B8EE6100E2}" srcId="{58B425CA-7ECD-4715-ACF6-0C9359D2F684}" destId="{E5C48A57-BDAD-451A-B98E-7279D80C3D9D}" srcOrd="3" destOrd="0" parTransId="{A4CDF238-5A7C-446A-AE1E-F8D4BCE05382}" sibTransId="{5060F1D4-8A53-4B88-A90E-CBF637B23C36}"/>
    <dgm:cxn modelId="{4DD9E876-CD7A-47D9-B774-86DC872E8878}" type="presOf" srcId="{BCB4B201-10F7-4FD6-9D3C-351CA6DEFEDF}" destId="{530C36D2-CA82-4B5E-A5C2-7A69203DCE6C}" srcOrd="1" destOrd="0" presId="urn:microsoft.com/office/officeart/2005/8/layout/venn2"/>
    <dgm:cxn modelId="{851DB458-9CE5-4A7A-8534-6AE40AA18F4A}" type="presOf" srcId="{1687B1B3-B394-437A-B76A-661EC106B3CD}" destId="{CF5DEEE2-76C9-4A59-BFC0-825D0668C47F}" srcOrd="1" destOrd="0" presId="urn:microsoft.com/office/officeart/2005/8/layout/venn2"/>
    <dgm:cxn modelId="{4395A959-0759-407F-A201-AF12BD9E1673}" type="presOf" srcId="{1687B1B3-B394-437A-B76A-661EC106B3CD}" destId="{09BD8A16-22A8-488B-8D9E-704878AADAF5}" srcOrd="0" destOrd="0" presId="urn:microsoft.com/office/officeart/2005/8/layout/venn2"/>
    <dgm:cxn modelId="{EE0DE3B9-FD7B-44DC-B80D-93F978A88599}" type="presOf" srcId="{E5C48A57-BDAD-451A-B98E-7279D80C3D9D}" destId="{C1BA9023-A302-4AB6-92BD-26837AFB34FB}" srcOrd="1" destOrd="0" presId="urn:microsoft.com/office/officeart/2005/8/layout/venn2"/>
    <dgm:cxn modelId="{FAECCBDB-47E4-4F31-99B6-1D60857D6071}" type="presOf" srcId="{BCB4B201-10F7-4FD6-9D3C-351CA6DEFEDF}" destId="{3F9F27F7-9E16-45B9-92B3-EC069D83CF19}" srcOrd="0" destOrd="0" presId="urn:microsoft.com/office/officeart/2005/8/layout/venn2"/>
    <dgm:cxn modelId="{7BEEE1E0-CE28-49AD-9332-E6C67C92F057}" srcId="{58B425CA-7ECD-4715-ACF6-0C9359D2F684}" destId="{1687B1B3-B394-437A-B76A-661EC106B3CD}" srcOrd="0" destOrd="0" parTransId="{B55DAFB8-A3D5-43F0-9718-866D2B53B687}" sibTransId="{9909FEA7-FE23-4876-A764-E98F2D621746}"/>
    <dgm:cxn modelId="{40EB73EC-771C-40EA-9646-471D6FBC0E48}" srcId="{58B425CA-7ECD-4715-ACF6-0C9359D2F684}" destId="{D8FCE879-D664-4039-8503-7A8236785B61}" srcOrd="2" destOrd="0" parTransId="{C97414BA-2BC7-4A83-9FE8-A51E24B1DBB2}" sibTransId="{9423F190-3FD4-43BD-8524-7658EE4750AB}"/>
    <dgm:cxn modelId="{6A522201-4698-4B33-8AF6-55852D92051B}" type="presParOf" srcId="{081D0FC1-4B34-4126-BB6C-022EBD256724}" destId="{4E643932-9947-45BB-B599-21086BE00E6B}" srcOrd="0" destOrd="0" presId="urn:microsoft.com/office/officeart/2005/8/layout/venn2"/>
    <dgm:cxn modelId="{9FCF25B1-0453-4527-930D-5DFF4EFD480C}" type="presParOf" srcId="{4E643932-9947-45BB-B599-21086BE00E6B}" destId="{09BD8A16-22A8-488B-8D9E-704878AADAF5}" srcOrd="0" destOrd="0" presId="urn:microsoft.com/office/officeart/2005/8/layout/venn2"/>
    <dgm:cxn modelId="{1317A59E-DA79-4615-AA10-5D9444459D14}" type="presParOf" srcId="{4E643932-9947-45BB-B599-21086BE00E6B}" destId="{CF5DEEE2-76C9-4A59-BFC0-825D0668C47F}" srcOrd="1" destOrd="0" presId="urn:microsoft.com/office/officeart/2005/8/layout/venn2"/>
    <dgm:cxn modelId="{8B437890-030D-4EFB-BD9A-53015A4D61A1}" type="presParOf" srcId="{081D0FC1-4B34-4126-BB6C-022EBD256724}" destId="{A1D3A824-FDFC-404A-8120-F9685F793CBA}" srcOrd="1" destOrd="0" presId="urn:microsoft.com/office/officeart/2005/8/layout/venn2"/>
    <dgm:cxn modelId="{CE9E5111-16DE-410C-A97A-698ADBF8B4AB}" type="presParOf" srcId="{A1D3A824-FDFC-404A-8120-F9685F793CBA}" destId="{3F9F27F7-9E16-45B9-92B3-EC069D83CF19}" srcOrd="0" destOrd="0" presId="urn:microsoft.com/office/officeart/2005/8/layout/venn2"/>
    <dgm:cxn modelId="{B3597D6E-2B0F-4B13-801C-6CD836CB264B}" type="presParOf" srcId="{A1D3A824-FDFC-404A-8120-F9685F793CBA}" destId="{530C36D2-CA82-4B5E-A5C2-7A69203DCE6C}" srcOrd="1" destOrd="0" presId="urn:microsoft.com/office/officeart/2005/8/layout/venn2"/>
    <dgm:cxn modelId="{AEB85411-F922-4D31-A790-A82F21621756}" type="presParOf" srcId="{081D0FC1-4B34-4126-BB6C-022EBD256724}" destId="{4468F007-3C18-4401-B99B-E132CE334EE7}" srcOrd="2" destOrd="0" presId="urn:microsoft.com/office/officeart/2005/8/layout/venn2"/>
    <dgm:cxn modelId="{83074A4E-D7FA-44F9-8984-806E0C0211E4}" type="presParOf" srcId="{4468F007-3C18-4401-B99B-E132CE334EE7}" destId="{C48DEB4E-137E-4DF7-8DA3-11401B37F5FB}" srcOrd="0" destOrd="0" presId="urn:microsoft.com/office/officeart/2005/8/layout/venn2"/>
    <dgm:cxn modelId="{13083AA5-A2DB-45E0-92FF-88AE6F103E4C}" type="presParOf" srcId="{4468F007-3C18-4401-B99B-E132CE334EE7}" destId="{E5C542B6-4CFA-454B-BEB6-3174395A1440}" srcOrd="1" destOrd="0" presId="urn:microsoft.com/office/officeart/2005/8/layout/venn2"/>
    <dgm:cxn modelId="{C33E3134-CA9B-4DF3-B3A5-0ED871297F60}" type="presParOf" srcId="{081D0FC1-4B34-4126-BB6C-022EBD256724}" destId="{48AA7C0B-D6E2-4B1A-9D60-016D16F94870}" srcOrd="3" destOrd="0" presId="urn:microsoft.com/office/officeart/2005/8/layout/venn2"/>
    <dgm:cxn modelId="{79ACE370-69F8-4794-89D1-167FE3C24393}" type="presParOf" srcId="{48AA7C0B-D6E2-4B1A-9D60-016D16F94870}" destId="{102332DA-CC5A-435F-B58E-E5C726687EAE}" srcOrd="0" destOrd="0" presId="urn:microsoft.com/office/officeart/2005/8/layout/venn2"/>
    <dgm:cxn modelId="{9516B7A0-EF79-4A5D-A54A-81012A7FD3DF}" type="presParOf" srcId="{48AA7C0B-D6E2-4B1A-9D60-016D16F94870}" destId="{C1BA9023-A302-4AB6-92BD-26837AFB34F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C5AAE7-A76B-490D-867A-7DF5D208EECC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7B7C6673-A4D1-42EE-BC29-8E4B1619BFBE}">
      <dgm:prSet phldrT="[Texte]" custT="1"/>
      <dgm:spPr>
        <a:solidFill>
          <a:srgbClr val="00B050"/>
        </a:solidFill>
        <a:effectLst>
          <a:innerShdw blurRad="1143000" dist="812800" dir="4260000">
            <a:prstClr val="black">
              <a:alpha val="39000"/>
            </a:prstClr>
          </a:innerShdw>
        </a:effectLst>
      </dgm:spPr>
      <dgm:t>
        <a:bodyPr/>
        <a:lstStyle/>
        <a:p>
          <a:endParaRPr lang="fr-FR" sz="1600" dirty="0"/>
        </a:p>
        <a:p>
          <a:r>
            <a:rPr lang="fr-FR" sz="2000" b="1" u="sng" dirty="0"/>
            <a:t>Président </a:t>
          </a:r>
          <a:r>
            <a:rPr lang="fr-FR" sz="2000" dirty="0"/>
            <a:t>: Gérard DESHAYES</a:t>
          </a:r>
        </a:p>
        <a:p>
          <a:r>
            <a:rPr lang="fr-FR" sz="2000" b="1" u="sng" dirty="0"/>
            <a:t>Vice Présidente </a:t>
          </a:r>
          <a:r>
            <a:rPr lang="fr-FR" sz="2000" dirty="0"/>
            <a:t>: Michèle GRIVAUX</a:t>
          </a:r>
        </a:p>
        <a:p>
          <a:r>
            <a:rPr lang="fr-FR" sz="2000" b="1" u="sng" dirty="0"/>
            <a:t>Vice Président </a:t>
          </a:r>
          <a:r>
            <a:rPr lang="fr-FR" sz="2000" dirty="0"/>
            <a:t>: Gilles DENUX</a:t>
          </a:r>
        </a:p>
        <a:p>
          <a:endParaRPr lang="fr-FR" sz="1600" dirty="0"/>
        </a:p>
      </dgm:t>
    </dgm:pt>
    <dgm:pt modelId="{EFA6B15A-5B74-4797-9503-0267EC704BA3}" type="parTrans" cxnId="{E4744A3A-56F1-493A-874F-664BB25DF806}">
      <dgm:prSet/>
      <dgm:spPr/>
      <dgm:t>
        <a:bodyPr/>
        <a:lstStyle/>
        <a:p>
          <a:endParaRPr lang="fr-FR" sz="1600"/>
        </a:p>
      </dgm:t>
    </dgm:pt>
    <dgm:pt modelId="{AEC87434-F84C-472C-9707-28A6ECC96BFF}" type="sibTrans" cxnId="{E4744A3A-56F1-493A-874F-664BB25DF806}">
      <dgm:prSet/>
      <dgm:spPr/>
      <dgm:t>
        <a:bodyPr/>
        <a:lstStyle/>
        <a:p>
          <a:endParaRPr lang="fr-FR" sz="1600"/>
        </a:p>
      </dgm:t>
    </dgm:pt>
    <dgm:pt modelId="{E4A172BF-9956-4176-B965-DEB937A80C05}">
      <dgm:prSet phldrT="[Texte]" custT="1"/>
      <dgm:spPr>
        <a:solidFill>
          <a:schemeClr val="accent1"/>
        </a:solidFill>
        <a:effectLst>
          <a:innerShdw blurRad="1143000" dist="812800" dir="4260000">
            <a:prstClr val="black">
              <a:alpha val="39000"/>
            </a:prstClr>
          </a:innerShdw>
        </a:effectLst>
      </dgm:spPr>
      <dgm:t>
        <a:bodyPr/>
        <a:lstStyle/>
        <a:p>
          <a:r>
            <a:rPr lang="fr-FR" sz="2000" b="1" u="sng" dirty="0"/>
            <a:t>Secrétaire Générale</a:t>
          </a:r>
          <a:r>
            <a:rPr lang="fr-FR" sz="2000" dirty="0"/>
            <a:t>: Yolande GUERIAUD</a:t>
          </a:r>
        </a:p>
        <a:p>
          <a:r>
            <a:rPr lang="fr-FR" sz="2000" b="1" u="sng" dirty="0"/>
            <a:t>Adjoint </a:t>
          </a:r>
          <a:r>
            <a:rPr lang="fr-FR" sz="2000" dirty="0"/>
            <a:t>: Claude DERAISIN</a:t>
          </a:r>
        </a:p>
      </dgm:t>
    </dgm:pt>
    <dgm:pt modelId="{D2042493-C1D8-403A-9120-ECE092BB55EB}" type="parTrans" cxnId="{8FC4034D-FACF-4CC4-8ADC-1E54EFD78363}">
      <dgm:prSet/>
      <dgm:spPr/>
      <dgm:t>
        <a:bodyPr/>
        <a:lstStyle/>
        <a:p>
          <a:endParaRPr lang="fr-FR" sz="1600"/>
        </a:p>
      </dgm:t>
    </dgm:pt>
    <dgm:pt modelId="{05596B2D-9B1B-463D-95C8-51D905A66612}" type="sibTrans" cxnId="{8FC4034D-FACF-4CC4-8ADC-1E54EFD78363}">
      <dgm:prSet/>
      <dgm:spPr/>
      <dgm:t>
        <a:bodyPr/>
        <a:lstStyle/>
        <a:p>
          <a:endParaRPr lang="fr-FR" sz="1600"/>
        </a:p>
      </dgm:t>
    </dgm:pt>
    <dgm:pt modelId="{7E40BFEA-4AE0-4492-ADFB-1769824F3CAF}">
      <dgm:prSet phldrT="[Texte]" custT="1"/>
      <dgm:spPr>
        <a:solidFill>
          <a:schemeClr val="accent6"/>
        </a:solidFill>
        <a:effectLst>
          <a:innerShdw blurRad="1143000" dist="812800" dir="4260000">
            <a:prstClr val="black">
              <a:alpha val="39000"/>
            </a:prstClr>
          </a:innerShdw>
        </a:effectLst>
      </dgm:spPr>
      <dgm:t>
        <a:bodyPr/>
        <a:lstStyle/>
        <a:p>
          <a:r>
            <a:rPr lang="fr-FR" sz="2000" b="1" u="sng" dirty="0"/>
            <a:t>Trésorière </a:t>
          </a:r>
          <a:r>
            <a:rPr lang="fr-FR" sz="2000" dirty="0"/>
            <a:t>: Michèle ALBERTELLI</a:t>
          </a:r>
        </a:p>
        <a:p>
          <a:r>
            <a:rPr lang="fr-FR" sz="2000" b="1" u="sng" dirty="0"/>
            <a:t>Adjointe </a:t>
          </a:r>
          <a:r>
            <a:rPr lang="fr-FR" sz="2000" dirty="0"/>
            <a:t>: Francine CRESPO</a:t>
          </a:r>
        </a:p>
      </dgm:t>
    </dgm:pt>
    <dgm:pt modelId="{746BEA59-55B5-4A35-901D-865F08EC2021}" type="parTrans" cxnId="{A4DF31A9-F5AD-497B-BA44-C312AFCC7A34}">
      <dgm:prSet/>
      <dgm:spPr/>
      <dgm:t>
        <a:bodyPr/>
        <a:lstStyle/>
        <a:p>
          <a:endParaRPr lang="fr-FR" sz="1600"/>
        </a:p>
      </dgm:t>
    </dgm:pt>
    <dgm:pt modelId="{7DC39459-DDE6-4AD7-AF12-8EDA4E077556}" type="sibTrans" cxnId="{A4DF31A9-F5AD-497B-BA44-C312AFCC7A34}">
      <dgm:prSet/>
      <dgm:spPr/>
      <dgm:t>
        <a:bodyPr/>
        <a:lstStyle/>
        <a:p>
          <a:endParaRPr lang="fr-FR" sz="1600"/>
        </a:p>
      </dgm:t>
    </dgm:pt>
    <dgm:pt modelId="{8A813522-0FFE-4F96-8735-5C5F3DF8C018}" type="pres">
      <dgm:prSet presAssocID="{E1C5AAE7-A76B-490D-867A-7DF5D208EECC}" presName="linear" presStyleCnt="0">
        <dgm:presLayoutVars>
          <dgm:animLvl val="lvl"/>
          <dgm:resizeHandles val="exact"/>
        </dgm:presLayoutVars>
      </dgm:prSet>
      <dgm:spPr/>
    </dgm:pt>
    <dgm:pt modelId="{EFC52EEB-0CAE-4B9B-B996-A4395A5574BC}" type="pres">
      <dgm:prSet presAssocID="{7B7C6673-A4D1-42EE-BC29-8E4B1619BFB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543BF6D-AA2E-4B5E-B492-BD2512006614}" type="pres">
      <dgm:prSet presAssocID="{AEC87434-F84C-472C-9707-28A6ECC96BFF}" presName="spacer" presStyleCnt="0"/>
      <dgm:spPr/>
    </dgm:pt>
    <dgm:pt modelId="{BB3BD96B-DCCD-4C76-91D6-AB2ACCB9C098}" type="pres">
      <dgm:prSet presAssocID="{E4A172BF-9956-4176-B965-DEB937A80C0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0027D5D-DCC9-4AD4-A43C-6CF78F6FA27A}" type="pres">
      <dgm:prSet presAssocID="{05596B2D-9B1B-463D-95C8-51D905A66612}" presName="spacer" presStyleCnt="0"/>
      <dgm:spPr/>
    </dgm:pt>
    <dgm:pt modelId="{FD007330-C8BC-4EAB-98C1-C408C64D3BCF}" type="pres">
      <dgm:prSet presAssocID="{7E40BFEA-4AE0-4492-ADFB-1769824F3CA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441C22D-E282-4105-A1DC-2F8F16B276D4}" type="presOf" srcId="{E4A172BF-9956-4176-B965-DEB937A80C05}" destId="{BB3BD96B-DCCD-4C76-91D6-AB2ACCB9C098}" srcOrd="0" destOrd="0" presId="urn:microsoft.com/office/officeart/2005/8/layout/vList2"/>
    <dgm:cxn modelId="{14AF492F-B890-48EC-9410-F4B09A771C73}" type="presOf" srcId="{7E40BFEA-4AE0-4492-ADFB-1769824F3CAF}" destId="{FD007330-C8BC-4EAB-98C1-C408C64D3BCF}" srcOrd="0" destOrd="0" presId="urn:microsoft.com/office/officeart/2005/8/layout/vList2"/>
    <dgm:cxn modelId="{E4744A3A-56F1-493A-874F-664BB25DF806}" srcId="{E1C5AAE7-A76B-490D-867A-7DF5D208EECC}" destId="{7B7C6673-A4D1-42EE-BC29-8E4B1619BFBE}" srcOrd="0" destOrd="0" parTransId="{EFA6B15A-5B74-4797-9503-0267EC704BA3}" sibTransId="{AEC87434-F84C-472C-9707-28A6ECC96BFF}"/>
    <dgm:cxn modelId="{B3293D43-7717-4915-9984-9F4456476C91}" type="presOf" srcId="{E1C5AAE7-A76B-490D-867A-7DF5D208EECC}" destId="{8A813522-0FFE-4F96-8735-5C5F3DF8C018}" srcOrd="0" destOrd="0" presId="urn:microsoft.com/office/officeart/2005/8/layout/vList2"/>
    <dgm:cxn modelId="{8FC4034D-FACF-4CC4-8ADC-1E54EFD78363}" srcId="{E1C5AAE7-A76B-490D-867A-7DF5D208EECC}" destId="{E4A172BF-9956-4176-B965-DEB937A80C05}" srcOrd="1" destOrd="0" parTransId="{D2042493-C1D8-403A-9120-ECE092BB55EB}" sibTransId="{05596B2D-9B1B-463D-95C8-51D905A66612}"/>
    <dgm:cxn modelId="{A4DF31A9-F5AD-497B-BA44-C312AFCC7A34}" srcId="{E1C5AAE7-A76B-490D-867A-7DF5D208EECC}" destId="{7E40BFEA-4AE0-4492-ADFB-1769824F3CAF}" srcOrd="2" destOrd="0" parTransId="{746BEA59-55B5-4A35-901D-865F08EC2021}" sibTransId="{7DC39459-DDE6-4AD7-AF12-8EDA4E077556}"/>
    <dgm:cxn modelId="{9F8CE1CD-3718-48A4-A8DC-E43946E48931}" type="presOf" srcId="{7B7C6673-A4D1-42EE-BC29-8E4B1619BFBE}" destId="{EFC52EEB-0CAE-4B9B-B996-A4395A5574BC}" srcOrd="0" destOrd="0" presId="urn:microsoft.com/office/officeart/2005/8/layout/vList2"/>
    <dgm:cxn modelId="{B8D16181-D9B5-4BA1-9600-308BF9B45F0A}" type="presParOf" srcId="{8A813522-0FFE-4F96-8735-5C5F3DF8C018}" destId="{EFC52EEB-0CAE-4B9B-B996-A4395A5574BC}" srcOrd="0" destOrd="0" presId="urn:microsoft.com/office/officeart/2005/8/layout/vList2"/>
    <dgm:cxn modelId="{95CEBA6D-1C76-4590-9A84-1A8289B9C767}" type="presParOf" srcId="{8A813522-0FFE-4F96-8735-5C5F3DF8C018}" destId="{E543BF6D-AA2E-4B5E-B492-BD2512006614}" srcOrd="1" destOrd="0" presId="urn:microsoft.com/office/officeart/2005/8/layout/vList2"/>
    <dgm:cxn modelId="{F41D4AA7-C4A8-4B1B-8706-98DA0C0F14D8}" type="presParOf" srcId="{8A813522-0FFE-4F96-8735-5C5F3DF8C018}" destId="{BB3BD96B-DCCD-4C76-91D6-AB2ACCB9C098}" srcOrd="2" destOrd="0" presId="urn:microsoft.com/office/officeart/2005/8/layout/vList2"/>
    <dgm:cxn modelId="{298A8999-3ACD-401A-A730-E49AA589DA7F}" type="presParOf" srcId="{8A813522-0FFE-4F96-8735-5C5F3DF8C018}" destId="{F0027D5D-DCC9-4AD4-A43C-6CF78F6FA27A}" srcOrd="3" destOrd="0" presId="urn:microsoft.com/office/officeart/2005/8/layout/vList2"/>
    <dgm:cxn modelId="{F1648114-367C-4F62-8C00-6C35C6E1AF29}" type="presParOf" srcId="{8A813522-0FFE-4F96-8735-5C5F3DF8C018}" destId="{FD007330-C8BC-4EAB-98C1-C408C64D3B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C5AAE7-A76B-490D-867A-7DF5D208EECC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7B7C6673-A4D1-42EE-BC29-8E4B1619BFBE}">
      <dgm:prSet phldrT="[Texte]" custT="1"/>
      <dgm:spPr/>
      <dgm:t>
        <a:bodyPr/>
        <a:lstStyle/>
        <a:p>
          <a:r>
            <a:rPr lang="fr-FR" sz="2400" b="1" u="sng" cap="small" baseline="0" dirty="0"/>
            <a:t>Directrice Technique Nationale</a:t>
          </a:r>
          <a:r>
            <a:rPr lang="fr-FR" sz="2400" dirty="0"/>
            <a:t>: Sylvie KINET (cadre d’Etat)</a:t>
          </a:r>
        </a:p>
      </dgm:t>
    </dgm:pt>
    <dgm:pt modelId="{EFA6B15A-5B74-4797-9503-0267EC704BA3}" type="parTrans" cxnId="{E4744A3A-56F1-493A-874F-664BB25DF806}">
      <dgm:prSet/>
      <dgm:spPr/>
      <dgm:t>
        <a:bodyPr/>
        <a:lstStyle/>
        <a:p>
          <a:endParaRPr lang="fr-FR"/>
        </a:p>
      </dgm:t>
    </dgm:pt>
    <dgm:pt modelId="{AEC87434-F84C-472C-9707-28A6ECC96BFF}" type="sibTrans" cxnId="{E4744A3A-56F1-493A-874F-664BB25DF806}">
      <dgm:prSet/>
      <dgm:spPr/>
      <dgm:t>
        <a:bodyPr/>
        <a:lstStyle/>
        <a:p>
          <a:endParaRPr lang="fr-FR"/>
        </a:p>
      </dgm:t>
    </dgm:pt>
    <dgm:pt modelId="{481E1664-8481-41BA-A67F-DC79FCEE0CDF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800" b="1" u="sng" dirty="0"/>
            <a:t>CTF</a:t>
          </a:r>
          <a:r>
            <a:rPr lang="fr-FR" sz="1800" dirty="0"/>
            <a:t>: Maxime LE BOURSICAULT </a:t>
          </a:r>
        </a:p>
        <a:p>
          <a:r>
            <a:rPr lang="fr-FR" sz="1800" dirty="0"/>
            <a:t>(cadre fédéral)</a:t>
          </a:r>
        </a:p>
      </dgm:t>
    </dgm:pt>
    <dgm:pt modelId="{CB256272-B3DD-45B2-8087-400CEDA9043C}" type="parTrans" cxnId="{72F9EB98-4513-4D49-9857-7439093B1DC3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fr-FR"/>
        </a:p>
      </dgm:t>
    </dgm:pt>
    <dgm:pt modelId="{E603F94B-0574-4114-94AC-4FACDE62FB56}" type="sibTrans" cxnId="{72F9EB98-4513-4D49-9857-7439093B1DC3}">
      <dgm:prSet/>
      <dgm:spPr/>
      <dgm:t>
        <a:bodyPr/>
        <a:lstStyle/>
        <a:p>
          <a:endParaRPr lang="fr-FR"/>
        </a:p>
      </dgm:t>
    </dgm:pt>
    <dgm:pt modelId="{0D85D40C-9DA1-46FE-997E-8516B9CE75F8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800" b="1" u="sng" dirty="0"/>
            <a:t>CTF</a:t>
          </a:r>
          <a:r>
            <a:rPr lang="fr-FR" sz="1800" dirty="0"/>
            <a:t>: Matthieu CAPRON                     </a:t>
          </a:r>
        </a:p>
        <a:p>
          <a:r>
            <a:rPr lang="fr-FR" sz="1800" dirty="0"/>
            <a:t>(cadre fédéral)</a:t>
          </a:r>
        </a:p>
      </dgm:t>
    </dgm:pt>
    <dgm:pt modelId="{9A5F2BEB-8A4C-4979-9C03-F5EBC79E8D10}" type="parTrans" cxnId="{F3501313-AD17-4774-94C2-D12AA8885A85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fr-FR"/>
        </a:p>
      </dgm:t>
    </dgm:pt>
    <dgm:pt modelId="{C7B7C286-FD0F-481C-89DA-89E22DCBD40B}" type="sibTrans" cxnId="{F3501313-AD17-4774-94C2-D12AA8885A85}">
      <dgm:prSet/>
      <dgm:spPr/>
      <dgm:t>
        <a:bodyPr/>
        <a:lstStyle/>
        <a:p>
          <a:endParaRPr lang="fr-FR"/>
        </a:p>
      </dgm:t>
    </dgm:pt>
    <dgm:pt modelId="{560AAEBC-486E-4FAB-B95B-E4F9D2C6DEBA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800" b="1" u="sng" dirty="0"/>
            <a:t>CTF</a:t>
          </a:r>
          <a:r>
            <a:rPr lang="fr-FR" sz="1800" dirty="0"/>
            <a:t>: Laura SCORTESSE (cadre fédéral)</a:t>
          </a:r>
        </a:p>
      </dgm:t>
    </dgm:pt>
    <dgm:pt modelId="{EBCC06A2-622A-49A6-8249-16606673CE65}" type="parTrans" cxnId="{D30D7939-D3A6-4B70-9062-84253DACF03D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fr-FR"/>
        </a:p>
      </dgm:t>
    </dgm:pt>
    <dgm:pt modelId="{F393828B-4F20-4B92-8F69-6134F8DBE15F}" type="sibTrans" cxnId="{D30D7939-D3A6-4B70-9062-84253DACF03D}">
      <dgm:prSet/>
      <dgm:spPr/>
      <dgm:t>
        <a:bodyPr/>
        <a:lstStyle/>
        <a:p>
          <a:endParaRPr lang="fr-FR"/>
        </a:p>
      </dgm:t>
    </dgm:pt>
    <dgm:pt modelId="{56B5000C-5CA5-4DAD-A692-E5C2659E4B73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800" b="1" u="sng" dirty="0"/>
            <a:t>CTF</a:t>
          </a:r>
          <a:r>
            <a:rPr lang="fr-FR" sz="1800" dirty="0"/>
            <a:t>: Séverine BENAISSA HAAS</a:t>
          </a:r>
        </a:p>
        <a:p>
          <a:r>
            <a:rPr lang="fr-FR" sz="1800" dirty="0"/>
            <a:t>(cadre fédéral)</a:t>
          </a:r>
        </a:p>
      </dgm:t>
    </dgm:pt>
    <dgm:pt modelId="{6CED4BAD-9794-4DCD-BC23-D54A912BD2FA}" type="parTrans" cxnId="{71034CAA-AB4A-491E-982B-45456747169B}">
      <dgm:prSet/>
      <dgm:spPr/>
      <dgm:t>
        <a:bodyPr/>
        <a:lstStyle/>
        <a:p>
          <a:endParaRPr lang="fr-FR"/>
        </a:p>
      </dgm:t>
    </dgm:pt>
    <dgm:pt modelId="{556FF1ED-D86E-4914-B600-CD3B5CC87D21}" type="sibTrans" cxnId="{71034CAA-AB4A-491E-982B-45456747169B}">
      <dgm:prSet/>
      <dgm:spPr/>
      <dgm:t>
        <a:bodyPr/>
        <a:lstStyle/>
        <a:p>
          <a:endParaRPr lang="fr-FR"/>
        </a:p>
      </dgm:t>
    </dgm:pt>
    <dgm:pt modelId="{42556447-B258-4FFF-803E-B8513452BB3F}">
      <dgm:prSet phldrT="[Texte]" custT="1"/>
      <dgm:spPr/>
      <dgm:t>
        <a:bodyPr/>
        <a:lstStyle/>
        <a:p>
          <a:r>
            <a:rPr lang="fr-FR" sz="1800" b="1" u="sng" dirty="0"/>
            <a:t>CTN</a:t>
          </a:r>
          <a:r>
            <a:rPr lang="fr-FR" sz="1800" dirty="0"/>
            <a:t> : Benoit LEROUX (cadre d’Etat)</a:t>
          </a:r>
        </a:p>
      </dgm:t>
    </dgm:pt>
    <dgm:pt modelId="{F80B34D7-7F2A-46FE-AEAC-90C4CDCEEB3F}" type="parTrans" cxnId="{392537A1-9ED7-4E68-A69B-2AFFFB387F84}">
      <dgm:prSet/>
      <dgm:spPr/>
      <dgm:t>
        <a:bodyPr/>
        <a:lstStyle/>
        <a:p>
          <a:endParaRPr lang="fr-FR"/>
        </a:p>
      </dgm:t>
    </dgm:pt>
    <dgm:pt modelId="{7EE1F47D-F1F0-4C18-9B89-6405B14F31A3}" type="sibTrans" cxnId="{392537A1-9ED7-4E68-A69B-2AFFFB387F84}">
      <dgm:prSet/>
      <dgm:spPr/>
      <dgm:t>
        <a:bodyPr/>
        <a:lstStyle/>
        <a:p>
          <a:endParaRPr lang="fr-FR"/>
        </a:p>
      </dgm:t>
    </dgm:pt>
    <dgm:pt modelId="{C2A2CE2B-2C2A-41C7-8C01-1F78683B8F1E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800" b="1" u="sng" dirty="0"/>
            <a:t>CTF</a:t>
          </a:r>
          <a:r>
            <a:rPr lang="fr-FR" sz="1800" dirty="0"/>
            <a:t>: Delphine CAFFIER (cadre fédéral)</a:t>
          </a:r>
        </a:p>
      </dgm:t>
    </dgm:pt>
    <dgm:pt modelId="{5F31C148-A8B2-416A-9169-6314F09D8584}" type="parTrans" cxnId="{83D30B4F-FD9C-46BF-8BB2-911115A125EB}">
      <dgm:prSet/>
      <dgm:spPr/>
      <dgm:t>
        <a:bodyPr/>
        <a:lstStyle/>
        <a:p>
          <a:endParaRPr lang="fr-FR"/>
        </a:p>
      </dgm:t>
    </dgm:pt>
    <dgm:pt modelId="{2A112198-85EF-4D8C-8B61-9B4C70B45232}" type="sibTrans" cxnId="{83D30B4F-FD9C-46BF-8BB2-911115A125EB}">
      <dgm:prSet/>
      <dgm:spPr/>
      <dgm:t>
        <a:bodyPr/>
        <a:lstStyle/>
        <a:p>
          <a:endParaRPr lang="fr-FR"/>
        </a:p>
      </dgm:t>
    </dgm:pt>
    <dgm:pt modelId="{AE05FC71-2716-4DE2-9AED-23BAA561C98B}" type="pres">
      <dgm:prSet presAssocID="{E1C5AAE7-A76B-490D-867A-7DF5D208EE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06FE523-EE68-4992-A82B-C00A9D76DE5B}" type="pres">
      <dgm:prSet presAssocID="{7B7C6673-A4D1-42EE-BC29-8E4B1619BFBE}" presName="hierRoot1" presStyleCnt="0">
        <dgm:presLayoutVars>
          <dgm:hierBranch val="init"/>
        </dgm:presLayoutVars>
      </dgm:prSet>
      <dgm:spPr/>
    </dgm:pt>
    <dgm:pt modelId="{5D017818-22C5-4804-8C8A-60226056A0BD}" type="pres">
      <dgm:prSet presAssocID="{7B7C6673-A4D1-42EE-BC29-8E4B1619BFBE}" presName="rootComposite1" presStyleCnt="0"/>
      <dgm:spPr/>
    </dgm:pt>
    <dgm:pt modelId="{A24CF5B5-2510-447B-8069-4FE787ED9BF6}" type="pres">
      <dgm:prSet presAssocID="{7B7C6673-A4D1-42EE-BC29-8E4B1619BFBE}" presName="rootText1" presStyleLbl="node0" presStyleIdx="0" presStyleCnt="1" custScaleX="396432" custScaleY="206766" custLinFactNeighborX="642" custLinFactNeighborY="-29373">
        <dgm:presLayoutVars>
          <dgm:chPref val="3"/>
        </dgm:presLayoutVars>
      </dgm:prSet>
      <dgm:spPr/>
    </dgm:pt>
    <dgm:pt modelId="{9BCAD143-9749-4BB1-ACDA-8A96093D4328}" type="pres">
      <dgm:prSet presAssocID="{7B7C6673-A4D1-42EE-BC29-8E4B1619BFBE}" presName="rootConnector1" presStyleLbl="node1" presStyleIdx="0" presStyleCnt="0"/>
      <dgm:spPr/>
    </dgm:pt>
    <dgm:pt modelId="{B014AE5A-B6CC-433C-9AD1-7E18C62182A0}" type="pres">
      <dgm:prSet presAssocID="{7B7C6673-A4D1-42EE-BC29-8E4B1619BFBE}" presName="hierChild2" presStyleCnt="0"/>
      <dgm:spPr/>
    </dgm:pt>
    <dgm:pt modelId="{8D65E0D7-110F-4C34-A9D2-C46F80F881DB}" type="pres">
      <dgm:prSet presAssocID="{F80B34D7-7F2A-46FE-AEAC-90C4CDCEEB3F}" presName="Name37" presStyleLbl="parChTrans1D2" presStyleIdx="0" presStyleCnt="6"/>
      <dgm:spPr/>
    </dgm:pt>
    <dgm:pt modelId="{8F9C9EDC-4648-4F34-B4A2-3095B223300F}" type="pres">
      <dgm:prSet presAssocID="{42556447-B258-4FFF-803E-B8513452BB3F}" presName="hierRoot2" presStyleCnt="0">
        <dgm:presLayoutVars>
          <dgm:hierBranch val="init"/>
        </dgm:presLayoutVars>
      </dgm:prSet>
      <dgm:spPr/>
    </dgm:pt>
    <dgm:pt modelId="{8F8E2D27-3B11-4E6E-B87D-79686F3B7337}" type="pres">
      <dgm:prSet presAssocID="{42556447-B258-4FFF-803E-B8513452BB3F}" presName="rootComposite" presStyleCnt="0"/>
      <dgm:spPr/>
    </dgm:pt>
    <dgm:pt modelId="{B8D547B1-B69F-4315-9301-F27A0C6E0CF1}" type="pres">
      <dgm:prSet presAssocID="{42556447-B258-4FFF-803E-B8513452BB3F}" presName="rootText" presStyleLbl="node2" presStyleIdx="0" presStyleCnt="6" custScaleY="318638">
        <dgm:presLayoutVars>
          <dgm:chPref val="3"/>
        </dgm:presLayoutVars>
      </dgm:prSet>
      <dgm:spPr/>
    </dgm:pt>
    <dgm:pt modelId="{47EA0D49-A7BA-4C18-A7F7-CC21A420C9D6}" type="pres">
      <dgm:prSet presAssocID="{42556447-B258-4FFF-803E-B8513452BB3F}" presName="rootConnector" presStyleLbl="node2" presStyleIdx="0" presStyleCnt="6"/>
      <dgm:spPr/>
    </dgm:pt>
    <dgm:pt modelId="{14790AA4-BBB7-4F01-A04F-479C5A1455B1}" type="pres">
      <dgm:prSet presAssocID="{42556447-B258-4FFF-803E-B8513452BB3F}" presName="hierChild4" presStyleCnt="0"/>
      <dgm:spPr/>
    </dgm:pt>
    <dgm:pt modelId="{F6FEE560-6F4B-4A30-8C51-BB97E1BEC613}" type="pres">
      <dgm:prSet presAssocID="{42556447-B258-4FFF-803E-B8513452BB3F}" presName="hierChild5" presStyleCnt="0"/>
      <dgm:spPr/>
    </dgm:pt>
    <dgm:pt modelId="{860E651D-66A7-48FF-B7E1-270801E993CC}" type="pres">
      <dgm:prSet presAssocID="{CB256272-B3DD-45B2-8087-400CEDA9043C}" presName="Name37" presStyleLbl="parChTrans1D2" presStyleIdx="1" presStyleCnt="6"/>
      <dgm:spPr/>
    </dgm:pt>
    <dgm:pt modelId="{D8147A4D-9CD0-4B62-8D43-52437901F0EA}" type="pres">
      <dgm:prSet presAssocID="{481E1664-8481-41BA-A67F-DC79FCEE0CDF}" presName="hierRoot2" presStyleCnt="0">
        <dgm:presLayoutVars>
          <dgm:hierBranch val="init"/>
        </dgm:presLayoutVars>
      </dgm:prSet>
      <dgm:spPr/>
    </dgm:pt>
    <dgm:pt modelId="{AE49AC8C-2AF4-4E51-B642-38C4F18F1991}" type="pres">
      <dgm:prSet presAssocID="{481E1664-8481-41BA-A67F-DC79FCEE0CDF}" presName="rootComposite" presStyleCnt="0"/>
      <dgm:spPr/>
    </dgm:pt>
    <dgm:pt modelId="{7718A9DC-2961-40BE-B79A-F7C712C9ECF3}" type="pres">
      <dgm:prSet presAssocID="{481E1664-8481-41BA-A67F-DC79FCEE0CDF}" presName="rootText" presStyleLbl="node2" presStyleIdx="1" presStyleCnt="6" custScaleX="131242" custScaleY="318638">
        <dgm:presLayoutVars>
          <dgm:chPref val="3"/>
        </dgm:presLayoutVars>
      </dgm:prSet>
      <dgm:spPr/>
    </dgm:pt>
    <dgm:pt modelId="{11FD5DAF-7786-4699-89DE-FB3ECD72C8C4}" type="pres">
      <dgm:prSet presAssocID="{481E1664-8481-41BA-A67F-DC79FCEE0CDF}" presName="rootConnector" presStyleLbl="node2" presStyleIdx="1" presStyleCnt="6"/>
      <dgm:spPr/>
    </dgm:pt>
    <dgm:pt modelId="{87A2F983-E1E4-43C5-922E-406BC6CC8594}" type="pres">
      <dgm:prSet presAssocID="{481E1664-8481-41BA-A67F-DC79FCEE0CDF}" presName="hierChild4" presStyleCnt="0"/>
      <dgm:spPr/>
    </dgm:pt>
    <dgm:pt modelId="{C648C6E9-6B98-4CCB-BE7D-3A885B64F90D}" type="pres">
      <dgm:prSet presAssocID="{481E1664-8481-41BA-A67F-DC79FCEE0CDF}" presName="hierChild5" presStyleCnt="0"/>
      <dgm:spPr/>
    </dgm:pt>
    <dgm:pt modelId="{2D943BDC-892D-400A-A144-42FC190F85DD}" type="pres">
      <dgm:prSet presAssocID="{9A5F2BEB-8A4C-4979-9C03-F5EBC79E8D10}" presName="Name37" presStyleLbl="parChTrans1D2" presStyleIdx="2" presStyleCnt="6"/>
      <dgm:spPr/>
    </dgm:pt>
    <dgm:pt modelId="{1ADDD876-E781-4672-9A45-835A3EC62160}" type="pres">
      <dgm:prSet presAssocID="{0D85D40C-9DA1-46FE-997E-8516B9CE75F8}" presName="hierRoot2" presStyleCnt="0">
        <dgm:presLayoutVars>
          <dgm:hierBranch val="init"/>
        </dgm:presLayoutVars>
      </dgm:prSet>
      <dgm:spPr/>
    </dgm:pt>
    <dgm:pt modelId="{81A717A1-9AFC-4BB8-A4EF-29764DEF693E}" type="pres">
      <dgm:prSet presAssocID="{0D85D40C-9DA1-46FE-997E-8516B9CE75F8}" presName="rootComposite" presStyleCnt="0"/>
      <dgm:spPr/>
    </dgm:pt>
    <dgm:pt modelId="{E78F32DB-C811-4AF5-9529-6557BF08AA27}" type="pres">
      <dgm:prSet presAssocID="{0D85D40C-9DA1-46FE-997E-8516B9CE75F8}" presName="rootText" presStyleLbl="node2" presStyleIdx="2" presStyleCnt="6" custScaleX="111056" custScaleY="318638">
        <dgm:presLayoutVars>
          <dgm:chPref val="3"/>
        </dgm:presLayoutVars>
      </dgm:prSet>
      <dgm:spPr/>
    </dgm:pt>
    <dgm:pt modelId="{D982FF6A-A66B-4CE3-B834-CDB53C2BC721}" type="pres">
      <dgm:prSet presAssocID="{0D85D40C-9DA1-46FE-997E-8516B9CE75F8}" presName="rootConnector" presStyleLbl="node2" presStyleIdx="2" presStyleCnt="6"/>
      <dgm:spPr/>
    </dgm:pt>
    <dgm:pt modelId="{8E095266-25B9-4677-A6F4-BBC99EC0B2BE}" type="pres">
      <dgm:prSet presAssocID="{0D85D40C-9DA1-46FE-997E-8516B9CE75F8}" presName="hierChild4" presStyleCnt="0"/>
      <dgm:spPr/>
    </dgm:pt>
    <dgm:pt modelId="{C9A7FB13-DF57-4238-89CE-E125DC22F86F}" type="pres">
      <dgm:prSet presAssocID="{0D85D40C-9DA1-46FE-997E-8516B9CE75F8}" presName="hierChild5" presStyleCnt="0"/>
      <dgm:spPr/>
    </dgm:pt>
    <dgm:pt modelId="{4709F3FD-8B47-4827-9067-6F7D3BDA9EBC}" type="pres">
      <dgm:prSet presAssocID="{EBCC06A2-622A-49A6-8249-16606673CE65}" presName="Name37" presStyleLbl="parChTrans1D2" presStyleIdx="3" presStyleCnt="6"/>
      <dgm:spPr/>
    </dgm:pt>
    <dgm:pt modelId="{87A9216F-E559-469D-80AA-D978BC2BC247}" type="pres">
      <dgm:prSet presAssocID="{560AAEBC-486E-4FAB-B95B-E4F9D2C6DEBA}" presName="hierRoot2" presStyleCnt="0">
        <dgm:presLayoutVars>
          <dgm:hierBranch val="init"/>
        </dgm:presLayoutVars>
      </dgm:prSet>
      <dgm:spPr/>
    </dgm:pt>
    <dgm:pt modelId="{8712DCAC-CC00-4B3B-8C3B-B661564D32E7}" type="pres">
      <dgm:prSet presAssocID="{560AAEBC-486E-4FAB-B95B-E4F9D2C6DEBA}" presName="rootComposite" presStyleCnt="0"/>
      <dgm:spPr/>
    </dgm:pt>
    <dgm:pt modelId="{6F1F1A20-6D03-4555-83AB-448A912CF3A3}" type="pres">
      <dgm:prSet presAssocID="{560AAEBC-486E-4FAB-B95B-E4F9D2C6DEBA}" presName="rootText" presStyleLbl="node2" presStyleIdx="3" presStyleCnt="6" custScaleY="318638">
        <dgm:presLayoutVars>
          <dgm:chPref val="3"/>
        </dgm:presLayoutVars>
      </dgm:prSet>
      <dgm:spPr/>
    </dgm:pt>
    <dgm:pt modelId="{5B121B67-B75A-417A-93DA-62B9987A0071}" type="pres">
      <dgm:prSet presAssocID="{560AAEBC-486E-4FAB-B95B-E4F9D2C6DEBA}" presName="rootConnector" presStyleLbl="node2" presStyleIdx="3" presStyleCnt="6"/>
      <dgm:spPr/>
    </dgm:pt>
    <dgm:pt modelId="{D469205E-A3F5-46BA-98F4-CECF73D59A52}" type="pres">
      <dgm:prSet presAssocID="{560AAEBC-486E-4FAB-B95B-E4F9D2C6DEBA}" presName="hierChild4" presStyleCnt="0"/>
      <dgm:spPr/>
    </dgm:pt>
    <dgm:pt modelId="{1285AD64-63AE-4146-AB0F-2AB4D5095FA6}" type="pres">
      <dgm:prSet presAssocID="{560AAEBC-486E-4FAB-B95B-E4F9D2C6DEBA}" presName="hierChild5" presStyleCnt="0"/>
      <dgm:spPr/>
    </dgm:pt>
    <dgm:pt modelId="{6A9C63C2-CEBA-45D6-9190-583793A62344}" type="pres">
      <dgm:prSet presAssocID="{6CED4BAD-9794-4DCD-BC23-D54A912BD2FA}" presName="Name37" presStyleLbl="parChTrans1D2" presStyleIdx="4" presStyleCnt="6"/>
      <dgm:spPr/>
    </dgm:pt>
    <dgm:pt modelId="{96355BEB-6FE7-44CD-9F67-8289C3C5BE4F}" type="pres">
      <dgm:prSet presAssocID="{56B5000C-5CA5-4DAD-A692-E5C2659E4B73}" presName="hierRoot2" presStyleCnt="0">
        <dgm:presLayoutVars>
          <dgm:hierBranch val="init"/>
        </dgm:presLayoutVars>
      </dgm:prSet>
      <dgm:spPr/>
    </dgm:pt>
    <dgm:pt modelId="{895CFFD3-DF02-429A-A178-CD014840E473}" type="pres">
      <dgm:prSet presAssocID="{56B5000C-5CA5-4DAD-A692-E5C2659E4B73}" presName="rootComposite" presStyleCnt="0"/>
      <dgm:spPr/>
    </dgm:pt>
    <dgm:pt modelId="{5388F052-3D16-41DA-812F-D0AC96C3F530}" type="pres">
      <dgm:prSet presAssocID="{56B5000C-5CA5-4DAD-A692-E5C2659E4B73}" presName="rootText" presStyleLbl="node2" presStyleIdx="4" presStyleCnt="6" custScaleY="318638">
        <dgm:presLayoutVars>
          <dgm:chPref val="3"/>
        </dgm:presLayoutVars>
      </dgm:prSet>
      <dgm:spPr/>
    </dgm:pt>
    <dgm:pt modelId="{7A248F49-D105-4BCA-9C4A-F099E74BD7EF}" type="pres">
      <dgm:prSet presAssocID="{56B5000C-5CA5-4DAD-A692-E5C2659E4B73}" presName="rootConnector" presStyleLbl="node2" presStyleIdx="4" presStyleCnt="6"/>
      <dgm:spPr/>
    </dgm:pt>
    <dgm:pt modelId="{FEB47ED5-7760-4033-8B5B-70B55883E52F}" type="pres">
      <dgm:prSet presAssocID="{56B5000C-5CA5-4DAD-A692-E5C2659E4B73}" presName="hierChild4" presStyleCnt="0"/>
      <dgm:spPr/>
    </dgm:pt>
    <dgm:pt modelId="{A29E16DD-C740-4FA0-B37A-171D40E867FD}" type="pres">
      <dgm:prSet presAssocID="{56B5000C-5CA5-4DAD-A692-E5C2659E4B73}" presName="hierChild5" presStyleCnt="0"/>
      <dgm:spPr/>
    </dgm:pt>
    <dgm:pt modelId="{D434FB63-2AF8-4BF9-8384-D604C7DAAC68}" type="pres">
      <dgm:prSet presAssocID="{5F31C148-A8B2-416A-9169-6314F09D8584}" presName="Name37" presStyleLbl="parChTrans1D2" presStyleIdx="5" presStyleCnt="6"/>
      <dgm:spPr/>
    </dgm:pt>
    <dgm:pt modelId="{411C10DB-5E15-4D1E-B2DB-163949FC0247}" type="pres">
      <dgm:prSet presAssocID="{C2A2CE2B-2C2A-41C7-8C01-1F78683B8F1E}" presName="hierRoot2" presStyleCnt="0">
        <dgm:presLayoutVars>
          <dgm:hierBranch val="init"/>
        </dgm:presLayoutVars>
      </dgm:prSet>
      <dgm:spPr/>
    </dgm:pt>
    <dgm:pt modelId="{0A449C17-3F8C-4A99-9CC5-A9288B2B2955}" type="pres">
      <dgm:prSet presAssocID="{C2A2CE2B-2C2A-41C7-8C01-1F78683B8F1E}" presName="rootComposite" presStyleCnt="0"/>
      <dgm:spPr/>
    </dgm:pt>
    <dgm:pt modelId="{6FA0A8B7-03E6-4A5B-84AE-D9D12D78CC6D}" type="pres">
      <dgm:prSet presAssocID="{C2A2CE2B-2C2A-41C7-8C01-1F78683B8F1E}" presName="rootText" presStyleLbl="node2" presStyleIdx="5" presStyleCnt="6" custScaleY="311041">
        <dgm:presLayoutVars>
          <dgm:chPref val="3"/>
        </dgm:presLayoutVars>
      </dgm:prSet>
      <dgm:spPr/>
    </dgm:pt>
    <dgm:pt modelId="{CF6D021F-9BBD-4E90-A736-D2406B7BEB3B}" type="pres">
      <dgm:prSet presAssocID="{C2A2CE2B-2C2A-41C7-8C01-1F78683B8F1E}" presName="rootConnector" presStyleLbl="node2" presStyleIdx="5" presStyleCnt="6"/>
      <dgm:spPr/>
    </dgm:pt>
    <dgm:pt modelId="{BF2FC857-570B-4B23-AB67-4C7D301FB378}" type="pres">
      <dgm:prSet presAssocID="{C2A2CE2B-2C2A-41C7-8C01-1F78683B8F1E}" presName="hierChild4" presStyleCnt="0"/>
      <dgm:spPr/>
    </dgm:pt>
    <dgm:pt modelId="{533F58D0-49D9-4AD9-A0B4-BD351A534F74}" type="pres">
      <dgm:prSet presAssocID="{C2A2CE2B-2C2A-41C7-8C01-1F78683B8F1E}" presName="hierChild5" presStyleCnt="0"/>
      <dgm:spPr/>
    </dgm:pt>
    <dgm:pt modelId="{B965960F-DA08-4FEC-B854-F2CA71969EB6}" type="pres">
      <dgm:prSet presAssocID="{7B7C6673-A4D1-42EE-BC29-8E4B1619BFBE}" presName="hierChild3" presStyleCnt="0"/>
      <dgm:spPr/>
    </dgm:pt>
  </dgm:ptLst>
  <dgm:cxnLst>
    <dgm:cxn modelId="{89431202-0D4C-4D77-946E-10A0481031A5}" type="presOf" srcId="{481E1664-8481-41BA-A67F-DC79FCEE0CDF}" destId="{11FD5DAF-7786-4699-89DE-FB3ECD72C8C4}" srcOrd="1" destOrd="0" presId="urn:microsoft.com/office/officeart/2005/8/layout/orgChart1"/>
    <dgm:cxn modelId="{D8E43D04-7622-479D-9A92-0FDF46960E91}" type="presOf" srcId="{9A5F2BEB-8A4C-4979-9C03-F5EBC79E8D10}" destId="{2D943BDC-892D-400A-A144-42FC190F85DD}" srcOrd="0" destOrd="0" presId="urn:microsoft.com/office/officeart/2005/8/layout/orgChart1"/>
    <dgm:cxn modelId="{C04D190A-8028-4FA3-B6A3-68D8E39FDCD3}" type="presOf" srcId="{6CED4BAD-9794-4DCD-BC23-D54A912BD2FA}" destId="{6A9C63C2-CEBA-45D6-9190-583793A62344}" srcOrd="0" destOrd="0" presId="urn:microsoft.com/office/officeart/2005/8/layout/orgChart1"/>
    <dgm:cxn modelId="{E148D90F-2C22-473D-904B-9D8B82D75FA5}" type="presOf" srcId="{F80B34D7-7F2A-46FE-AEAC-90C4CDCEEB3F}" destId="{8D65E0D7-110F-4C34-A9D2-C46F80F881DB}" srcOrd="0" destOrd="0" presId="urn:microsoft.com/office/officeart/2005/8/layout/orgChart1"/>
    <dgm:cxn modelId="{D363FC12-5049-46B4-B0D5-12747ED1012D}" type="presOf" srcId="{C2A2CE2B-2C2A-41C7-8C01-1F78683B8F1E}" destId="{6FA0A8B7-03E6-4A5B-84AE-D9D12D78CC6D}" srcOrd="0" destOrd="0" presId="urn:microsoft.com/office/officeart/2005/8/layout/orgChart1"/>
    <dgm:cxn modelId="{F3501313-AD17-4774-94C2-D12AA8885A85}" srcId="{7B7C6673-A4D1-42EE-BC29-8E4B1619BFBE}" destId="{0D85D40C-9DA1-46FE-997E-8516B9CE75F8}" srcOrd="2" destOrd="0" parTransId="{9A5F2BEB-8A4C-4979-9C03-F5EBC79E8D10}" sibTransId="{C7B7C286-FD0F-481C-89DA-89E22DCBD40B}"/>
    <dgm:cxn modelId="{06B77714-C780-4382-8AC9-F9EB526542BF}" type="presOf" srcId="{481E1664-8481-41BA-A67F-DC79FCEE0CDF}" destId="{7718A9DC-2961-40BE-B79A-F7C712C9ECF3}" srcOrd="0" destOrd="0" presId="urn:microsoft.com/office/officeart/2005/8/layout/orgChart1"/>
    <dgm:cxn modelId="{D329D12B-202C-4A37-A8D5-ED730EA9F82D}" type="presOf" srcId="{C2A2CE2B-2C2A-41C7-8C01-1F78683B8F1E}" destId="{CF6D021F-9BBD-4E90-A736-D2406B7BEB3B}" srcOrd="1" destOrd="0" presId="urn:microsoft.com/office/officeart/2005/8/layout/orgChart1"/>
    <dgm:cxn modelId="{937B292F-2A62-4F94-95E6-6689B84AC721}" type="presOf" srcId="{0D85D40C-9DA1-46FE-997E-8516B9CE75F8}" destId="{D982FF6A-A66B-4CE3-B834-CDB53C2BC721}" srcOrd="1" destOrd="0" presId="urn:microsoft.com/office/officeart/2005/8/layout/orgChart1"/>
    <dgm:cxn modelId="{D30D7939-D3A6-4B70-9062-84253DACF03D}" srcId="{7B7C6673-A4D1-42EE-BC29-8E4B1619BFBE}" destId="{560AAEBC-486E-4FAB-B95B-E4F9D2C6DEBA}" srcOrd="3" destOrd="0" parTransId="{EBCC06A2-622A-49A6-8249-16606673CE65}" sibTransId="{F393828B-4F20-4B92-8F69-6134F8DBE15F}"/>
    <dgm:cxn modelId="{E4744A3A-56F1-493A-874F-664BB25DF806}" srcId="{E1C5AAE7-A76B-490D-867A-7DF5D208EECC}" destId="{7B7C6673-A4D1-42EE-BC29-8E4B1619BFBE}" srcOrd="0" destOrd="0" parTransId="{EFA6B15A-5B74-4797-9503-0267EC704BA3}" sibTransId="{AEC87434-F84C-472C-9707-28A6ECC96BFF}"/>
    <dgm:cxn modelId="{5EC83D5C-8358-415B-BC0F-1E13E02536DA}" type="presOf" srcId="{EBCC06A2-622A-49A6-8249-16606673CE65}" destId="{4709F3FD-8B47-4827-9067-6F7D3BDA9EBC}" srcOrd="0" destOrd="0" presId="urn:microsoft.com/office/officeart/2005/8/layout/orgChart1"/>
    <dgm:cxn modelId="{B8952643-D165-4D0E-8D64-76B110D09FD8}" type="presOf" srcId="{42556447-B258-4FFF-803E-B8513452BB3F}" destId="{B8D547B1-B69F-4315-9301-F27A0C6E0CF1}" srcOrd="0" destOrd="0" presId="urn:microsoft.com/office/officeart/2005/8/layout/orgChart1"/>
    <dgm:cxn modelId="{83D30B4F-FD9C-46BF-8BB2-911115A125EB}" srcId="{7B7C6673-A4D1-42EE-BC29-8E4B1619BFBE}" destId="{C2A2CE2B-2C2A-41C7-8C01-1F78683B8F1E}" srcOrd="5" destOrd="0" parTransId="{5F31C148-A8B2-416A-9169-6314F09D8584}" sibTransId="{2A112198-85EF-4D8C-8B61-9B4C70B45232}"/>
    <dgm:cxn modelId="{41858771-8F8B-454F-82EF-5F8174A2741D}" type="presOf" srcId="{CB256272-B3DD-45B2-8087-400CEDA9043C}" destId="{860E651D-66A7-48FF-B7E1-270801E993CC}" srcOrd="0" destOrd="0" presId="urn:microsoft.com/office/officeart/2005/8/layout/orgChart1"/>
    <dgm:cxn modelId="{9D1F9674-B685-409C-B686-3C3C0E9E60B2}" type="presOf" srcId="{E1C5AAE7-A76B-490D-867A-7DF5D208EECC}" destId="{AE05FC71-2716-4DE2-9AED-23BAA561C98B}" srcOrd="0" destOrd="0" presId="urn:microsoft.com/office/officeart/2005/8/layout/orgChart1"/>
    <dgm:cxn modelId="{27830975-DDED-4487-89D7-39674CF8EFF9}" type="presOf" srcId="{7B7C6673-A4D1-42EE-BC29-8E4B1619BFBE}" destId="{A24CF5B5-2510-447B-8069-4FE787ED9BF6}" srcOrd="0" destOrd="0" presId="urn:microsoft.com/office/officeart/2005/8/layout/orgChart1"/>
    <dgm:cxn modelId="{D14AAB8F-4F7F-45CD-B302-726BB9EA4795}" type="presOf" srcId="{42556447-B258-4FFF-803E-B8513452BB3F}" destId="{47EA0D49-A7BA-4C18-A7F7-CC21A420C9D6}" srcOrd="1" destOrd="0" presId="urn:microsoft.com/office/officeart/2005/8/layout/orgChart1"/>
    <dgm:cxn modelId="{72F9EB98-4513-4D49-9857-7439093B1DC3}" srcId="{7B7C6673-A4D1-42EE-BC29-8E4B1619BFBE}" destId="{481E1664-8481-41BA-A67F-DC79FCEE0CDF}" srcOrd="1" destOrd="0" parTransId="{CB256272-B3DD-45B2-8087-400CEDA9043C}" sibTransId="{E603F94B-0574-4114-94AC-4FACDE62FB56}"/>
    <dgm:cxn modelId="{392537A1-9ED7-4E68-A69B-2AFFFB387F84}" srcId="{7B7C6673-A4D1-42EE-BC29-8E4B1619BFBE}" destId="{42556447-B258-4FFF-803E-B8513452BB3F}" srcOrd="0" destOrd="0" parTransId="{F80B34D7-7F2A-46FE-AEAC-90C4CDCEEB3F}" sibTransId="{7EE1F47D-F1F0-4C18-9B89-6405B14F31A3}"/>
    <dgm:cxn modelId="{AB235FA6-D67B-4954-A8C9-76BC5F2EAA71}" type="presOf" srcId="{56B5000C-5CA5-4DAD-A692-E5C2659E4B73}" destId="{7A248F49-D105-4BCA-9C4A-F099E74BD7EF}" srcOrd="1" destOrd="0" presId="urn:microsoft.com/office/officeart/2005/8/layout/orgChart1"/>
    <dgm:cxn modelId="{71034CAA-AB4A-491E-982B-45456747169B}" srcId="{7B7C6673-A4D1-42EE-BC29-8E4B1619BFBE}" destId="{56B5000C-5CA5-4DAD-A692-E5C2659E4B73}" srcOrd="4" destOrd="0" parTransId="{6CED4BAD-9794-4DCD-BC23-D54A912BD2FA}" sibTransId="{556FF1ED-D86E-4914-B600-CD3B5CC87D21}"/>
    <dgm:cxn modelId="{07E00FAF-F4E3-4608-A75D-F824D3540F29}" type="presOf" srcId="{5F31C148-A8B2-416A-9169-6314F09D8584}" destId="{D434FB63-2AF8-4BF9-8384-D604C7DAAC68}" srcOrd="0" destOrd="0" presId="urn:microsoft.com/office/officeart/2005/8/layout/orgChart1"/>
    <dgm:cxn modelId="{7AD7D0DB-53DC-4FB4-8E6C-52D39C558CF3}" type="presOf" srcId="{7B7C6673-A4D1-42EE-BC29-8E4B1619BFBE}" destId="{9BCAD143-9749-4BB1-ACDA-8A96093D4328}" srcOrd="1" destOrd="0" presId="urn:microsoft.com/office/officeart/2005/8/layout/orgChart1"/>
    <dgm:cxn modelId="{914C94DC-C541-4F2B-8B28-99BA93BFA9E0}" type="presOf" srcId="{560AAEBC-486E-4FAB-B95B-E4F9D2C6DEBA}" destId="{5B121B67-B75A-417A-93DA-62B9987A0071}" srcOrd="1" destOrd="0" presId="urn:microsoft.com/office/officeart/2005/8/layout/orgChart1"/>
    <dgm:cxn modelId="{A6D654DE-152C-4A45-A8FA-34F32E84DFB9}" type="presOf" srcId="{560AAEBC-486E-4FAB-B95B-E4F9D2C6DEBA}" destId="{6F1F1A20-6D03-4555-83AB-448A912CF3A3}" srcOrd="0" destOrd="0" presId="urn:microsoft.com/office/officeart/2005/8/layout/orgChart1"/>
    <dgm:cxn modelId="{780716EB-7B8E-4267-AA29-E923A86357B6}" type="presOf" srcId="{0D85D40C-9DA1-46FE-997E-8516B9CE75F8}" destId="{E78F32DB-C811-4AF5-9529-6557BF08AA27}" srcOrd="0" destOrd="0" presId="urn:microsoft.com/office/officeart/2005/8/layout/orgChart1"/>
    <dgm:cxn modelId="{C7F696F4-5895-4A56-AC3B-6A47EEFAA42A}" type="presOf" srcId="{56B5000C-5CA5-4DAD-A692-E5C2659E4B73}" destId="{5388F052-3D16-41DA-812F-D0AC96C3F530}" srcOrd="0" destOrd="0" presId="urn:microsoft.com/office/officeart/2005/8/layout/orgChart1"/>
    <dgm:cxn modelId="{803FCA6E-EC27-4094-A8FD-CE29F4D28A85}" type="presParOf" srcId="{AE05FC71-2716-4DE2-9AED-23BAA561C98B}" destId="{906FE523-EE68-4992-A82B-C00A9D76DE5B}" srcOrd="0" destOrd="0" presId="urn:microsoft.com/office/officeart/2005/8/layout/orgChart1"/>
    <dgm:cxn modelId="{D91BDDF0-790E-40FE-A0D2-937C6F03093F}" type="presParOf" srcId="{906FE523-EE68-4992-A82B-C00A9D76DE5B}" destId="{5D017818-22C5-4804-8C8A-60226056A0BD}" srcOrd="0" destOrd="0" presId="urn:microsoft.com/office/officeart/2005/8/layout/orgChart1"/>
    <dgm:cxn modelId="{9D818766-0DC6-4E9C-8BEB-6B9302D54C88}" type="presParOf" srcId="{5D017818-22C5-4804-8C8A-60226056A0BD}" destId="{A24CF5B5-2510-447B-8069-4FE787ED9BF6}" srcOrd="0" destOrd="0" presId="urn:microsoft.com/office/officeart/2005/8/layout/orgChart1"/>
    <dgm:cxn modelId="{B2F3A233-50DA-450C-A87D-4411F748CC3B}" type="presParOf" srcId="{5D017818-22C5-4804-8C8A-60226056A0BD}" destId="{9BCAD143-9749-4BB1-ACDA-8A96093D4328}" srcOrd="1" destOrd="0" presId="urn:microsoft.com/office/officeart/2005/8/layout/orgChart1"/>
    <dgm:cxn modelId="{ECB3D9D4-2C58-44DD-969E-3FFF281E8B79}" type="presParOf" srcId="{906FE523-EE68-4992-A82B-C00A9D76DE5B}" destId="{B014AE5A-B6CC-433C-9AD1-7E18C62182A0}" srcOrd="1" destOrd="0" presId="urn:microsoft.com/office/officeart/2005/8/layout/orgChart1"/>
    <dgm:cxn modelId="{AAD08E7F-BBAB-4B5E-8F7B-8AA80526F079}" type="presParOf" srcId="{B014AE5A-B6CC-433C-9AD1-7E18C62182A0}" destId="{8D65E0D7-110F-4C34-A9D2-C46F80F881DB}" srcOrd="0" destOrd="0" presId="urn:microsoft.com/office/officeart/2005/8/layout/orgChart1"/>
    <dgm:cxn modelId="{57EE04CC-7DAF-4C25-B74E-21A1510DA3D9}" type="presParOf" srcId="{B014AE5A-B6CC-433C-9AD1-7E18C62182A0}" destId="{8F9C9EDC-4648-4F34-B4A2-3095B223300F}" srcOrd="1" destOrd="0" presId="urn:microsoft.com/office/officeart/2005/8/layout/orgChart1"/>
    <dgm:cxn modelId="{8D7117E9-5F6E-4C73-98F7-0D96135D92F6}" type="presParOf" srcId="{8F9C9EDC-4648-4F34-B4A2-3095B223300F}" destId="{8F8E2D27-3B11-4E6E-B87D-79686F3B7337}" srcOrd="0" destOrd="0" presId="urn:microsoft.com/office/officeart/2005/8/layout/orgChart1"/>
    <dgm:cxn modelId="{C7E2F3D0-1D13-4857-A087-0304FB24680D}" type="presParOf" srcId="{8F8E2D27-3B11-4E6E-B87D-79686F3B7337}" destId="{B8D547B1-B69F-4315-9301-F27A0C6E0CF1}" srcOrd="0" destOrd="0" presId="urn:microsoft.com/office/officeart/2005/8/layout/orgChart1"/>
    <dgm:cxn modelId="{C01C616F-1C38-4059-9A79-31418F346990}" type="presParOf" srcId="{8F8E2D27-3B11-4E6E-B87D-79686F3B7337}" destId="{47EA0D49-A7BA-4C18-A7F7-CC21A420C9D6}" srcOrd="1" destOrd="0" presId="urn:microsoft.com/office/officeart/2005/8/layout/orgChart1"/>
    <dgm:cxn modelId="{D7A5CFAA-0EF1-4ADC-BD2A-1A1E95D12E89}" type="presParOf" srcId="{8F9C9EDC-4648-4F34-B4A2-3095B223300F}" destId="{14790AA4-BBB7-4F01-A04F-479C5A1455B1}" srcOrd="1" destOrd="0" presId="urn:microsoft.com/office/officeart/2005/8/layout/orgChart1"/>
    <dgm:cxn modelId="{FA840E38-2146-414B-9956-16A36CA7E3C3}" type="presParOf" srcId="{8F9C9EDC-4648-4F34-B4A2-3095B223300F}" destId="{F6FEE560-6F4B-4A30-8C51-BB97E1BEC613}" srcOrd="2" destOrd="0" presId="urn:microsoft.com/office/officeart/2005/8/layout/orgChart1"/>
    <dgm:cxn modelId="{0883FD90-E89C-4DFE-B4A3-7F155D080140}" type="presParOf" srcId="{B014AE5A-B6CC-433C-9AD1-7E18C62182A0}" destId="{860E651D-66A7-48FF-B7E1-270801E993CC}" srcOrd="2" destOrd="0" presId="urn:microsoft.com/office/officeart/2005/8/layout/orgChart1"/>
    <dgm:cxn modelId="{DBC5F917-2A61-4709-9180-074F905CF38C}" type="presParOf" srcId="{B014AE5A-B6CC-433C-9AD1-7E18C62182A0}" destId="{D8147A4D-9CD0-4B62-8D43-52437901F0EA}" srcOrd="3" destOrd="0" presId="urn:microsoft.com/office/officeart/2005/8/layout/orgChart1"/>
    <dgm:cxn modelId="{C99B2C1E-56C9-473F-9A8B-FA5ADBE270EE}" type="presParOf" srcId="{D8147A4D-9CD0-4B62-8D43-52437901F0EA}" destId="{AE49AC8C-2AF4-4E51-B642-38C4F18F1991}" srcOrd="0" destOrd="0" presId="urn:microsoft.com/office/officeart/2005/8/layout/orgChart1"/>
    <dgm:cxn modelId="{78D7FE42-53C5-449B-B0CF-71E6A65DA179}" type="presParOf" srcId="{AE49AC8C-2AF4-4E51-B642-38C4F18F1991}" destId="{7718A9DC-2961-40BE-B79A-F7C712C9ECF3}" srcOrd="0" destOrd="0" presId="urn:microsoft.com/office/officeart/2005/8/layout/orgChart1"/>
    <dgm:cxn modelId="{540C786F-BEDC-41F3-B5AE-311A9204323F}" type="presParOf" srcId="{AE49AC8C-2AF4-4E51-B642-38C4F18F1991}" destId="{11FD5DAF-7786-4699-89DE-FB3ECD72C8C4}" srcOrd="1" destOrd="0" presId="urn:microsoft.com/office/officeart/2005/8/layout/orgChart1"/>
    <dgm:cxn modelId="{97FA78AC-E98E-4277-9816-BB81ADFE3C82}" type="presParOf" srcId="{D8147A4D-9CD0-4B62-8D43-52437901F0EA}" destId="{87A2F983-E1E4-43C5-922E-406BC6CC8594}" srcOrd="1" destOrd="0" presId="urn:microsoft.com/office/officeart/2005/8/layout/orgChart1"/>
    <dgm:cxn modelId="{EA05A8BE-6EB8-4F4F-9FA5-75D8F17AF77D}" type="presParOf" srcId="{D8147A4D-9CD0-4B62-8D43-52437901F0EA}" destId="{C648C6E9-6B98-4CCB-BE7D-3A885B64F90D}" srcOrd="2" destOrd="0" presId="urn:microsoft.com/office/officeart/2005/8/layout/orgChart1"/>
    <dgm:cxn modelId="{8B2FFD6B-6C79-4394-BCB6-2280780F9FB0}" type="presParOf" srcId="{B014AE5A-B6CC-433C-9AD1-7E18C62182A0}" destId="{2D943BDC-892D-400A-A144-42FC190F85DD}" srcOrd="4" destOrd="0" presId="urn:microsoft.com/office/officeart/2005/8/layout/orgChart1"/>
    <dgm:cxn modelId="{B896A233-9956-496F-913B-386D036C2874}" type="presParOf" srcId="{B014AE5A-B6CC-433C-9AD1-7E18C62182A0}" destId="{1ADDD876-E781-4672-9A45-835A3EC62160}" srcOrd="5" destOrd="0" presId="urn:microsoft.com/office/officeart/2005/8/layout/orgChart1"/>
    <dgm:cxn modelId="{E5B5B9B7-8037-40F3-A7AE-4D3B5317FAD6}" type="presParOf" srcId="{1ADDD876-E781-4672-9A45-835A3EC62160}" destId="{81A717A1-9AFC-4BB8-A4EF-29764DEF693E}" srcOrd="0" destOrd="0" presId="urn:microsoft.com/office/officeart/2005/8/layout/orgChart1"/>
    <dgm:cxn modelId="{AC3D61DB-8E66-4137-AB31-FDC12E70489B}" type="presParOf" srcId="{81A717A1-9AFC-4BB8-A4EF-29764DEF693E}" destId="{E78F32DB-C811-4AF5-9529-6557BF08AA27}" srcOrd="0" destOrd="0" presId="urn:microsoft.com/office/officeart/2005/8/layout/orgChart1"/>
    <dgm:cxn modelId="{6E42D3D8-F5AC-46F6-8EFF-5AC77DAD92B4}" type="presParOf" srcId="{81A717A1-9AFC-4BB8-A4EF-29764DEF693E}" destId="{D982FF6A-A66B-4CE3-B834-CDB53C2BC721}" srcOrd="1" destOrd="0" presId="urn:microsoft.com/office/officeart/2005/8/layout/orgChart1"/>
    <dgm:cxn modelId="{837A8A7E-591D-4073-B83D-E998DD004BBF}" type="presParOf" srcId="{1ADDD876-E781-4672-9A45-835A3EC62160}" destId="{8E095266-25B9-4677-A6F4-BBC99EC0B2BE}" srcOrd="1" destOrd="0" presId="urn:microsoft.com/office/officeart/2005/8/layout/orgChart1"/>
    <dgm:cxn modelId="{5EE2A4F3-88D6-42B2-B055-FC3F1031F7B9}" type="presParOf" srcId="{1ADDD876-E781-4672-9A45-835A3EC62160}" destId="{C9A7FB13-DF57-4238-89CE-E125DC22F86F}" srcOrd="2" destOrd="0" presId="urn:microsoft.com/office/officeart/2005/8/layout/orgChart1"/>
    <dgm:cxn modelId="{AECC8592-54AA-42F0-849E-388DB37A8E29}" type="presParOf" srcId="{B014AE5A-B6CC-433C-9AD1-7E18C62182A0}" destId="{4709F3FD-8B47-4827-9067-6F7D3BDA9EBC}" srcOrd="6" destOrd="0" presId="urn:microsoft.com/office/officeart/2005/8/layout/orgChart1"/>
    <dgm:cxn modelId="{8DF31469-AAB3-4782-B37F-C01BF7C87910}" type="presParOf" srcId="{B014AE5A-B6CC-433C-9AD1-7E18C62182A0}" destId="{87A9216F-E559-469D-80AA-D978BC2BC247}" srcOrd="7" destOrd="0" presId="urn:microsoft.com/office/officeart/2005/8/layout/orgChart1"/>
    <dgm:cxn modelId="{65EF34BF-6D5E-41AD-A738-F63098AC4CB5}" type="presParOf" srcId="{87A9216F-E559-469D-80AA-D978BC2BC247}" destId="{8712DCAC-CC00-4B3B-8C3B-B661564D32E7}" srcOrd="0" destOrd="0" presId="urn:microsoft.com/office/officeart/2005/8/layout/orgChart1"/>
    <dgm:cxn modelId="{A29CC09D-88E5-47CE-B962-F6EC0C3C2EB5}" type="presParOf" srcId="{8712DCAC-CC00-4B3B-8C3B-B661564D32E7}" destId="{6F1F1A20-6D03-4555-83AB-448A912CF3A3}" srcOrd="0" destOrd="0" presId="urn:microsoft.com/office/officeart/2005/8/layout/orgChart1"/>
    <dgm:cxn modelId="{448CA3DD-88F0-4085-BBC6-1417392EAD9E}" type="presParOf" srcId="{8712DCAC-CC00-4B3B-8C3B-B661564D32E7}" destId="{5B121B67-B75A-417A-93DA-62B9987A0071}" srcOrd="1" destOrd="0" presId="urn:microsoft.com/office/officeart/2005/8/layout/orgChart1"/>
    <dgm:cxn modelId="{CAD5D5AC-44EF-4E84-A365-2C093E565EDD}" type="presParOf" srcId="{87A9216F-E559-469D-80AA-D978BC2BC247}" destId="{D469205E-A3F5-46BA-98F4-CECF73D59A52}" srcOrd="1" destOrd="0" presId="urn:microsoft.com/office/officeart/2005/8/layout/orgChart1"/>
    <dgm:cxn modelId="{6171FEE8-E952-459E-A576-F7E20E704451}" type="presParOf" srcId="{87A9216F-E559-469D-80AA-D978BC2BC247}" destId="{1285AD64-63AE-4146-AB0F-2AB4D5095FA6}" srcOrd="2" destOrd="0" presId="urn:microsoft.com/office/officeart/2005/8/layout/orgChart1"/>
    <dgm:cxn modelId="{059A215B-0D43-4526-BF49-03FA2CAC79D5}" type="presParOf" srcId="{B014AE5A-B6CC-433C-9AD1-7E18C62182A0}" destId="{6A9C63C2-CEBA-45D6-9190-583793A62344}" srcOrd="8" destOrd="0" presId="urn:microsoft.com/office/officeart/2005/8/layout/orgChart1"/>
    <dgm:cxn modelId="{EA905FED-F1A4-43E3-ABF9-4EFB422244A6}" type="presParOf" srcId="{B014AE5A-B6CC-433C-9AD1-7E18C62182A0}" destId="{96355BEB-6FE7-44CD-9F67-8289C3C5BE4F}" srcOrd="9" destOrd="0" presId="urn:microsoft.com/office/officeart/2005/8/layout/orgChart1"/>
    <dgm:cxn modelId="{87468CFB-E7DE-479D-9468-64878DE92F36}" type="presParOf" srcId="{96355BEB-6FE7-44CD-9F67-8289C3C5BE4F}" destId="{895CFFD3-DF02-429A-A178-CD014840E473}" srcOrd="0" destOrd="0" presId="urn:microsoft.com/office/officeart/2005/8/layout/orgChart1"/>
    <dgm:cxn modelId="{FC34D770-86E5-410E-B2C4-804F860A1703}" type="presParOf" srcId="{895CFFD3-DF02-429A-A178-CD014840E473}" destId="{5388F052-3D16-41DA-812F-D0AC96C3F530}" srcOrd="0" destOrd="0" presId="urn:microsoft.com/office/officeart/2005/8/layout/orgChart1"/>
    <dgm:cxn modelId="{ED743CA9-D7A9-474C-B76A-38C73FECBAC9}" type="presParOf" srcId="{895CFFD3-DF02-429A-A178-CD014840E473}" destId="{7A248F49-D105-4BCA-9C4A-F099E74BD7EF}" srcOrd="1" destOrd="0" presId="urn:microsoft.com/office/officeart/2005/8/layout/orgChart1"/>
    <dgm:cxn modelId="{B3B12B49-AA41-4913-8607-C457E987D35D}" type="presParOf" srcId="{96355BEB-6FE7-44CD-9F67-8289C3C5BE4F}" destId="{FEB47ED5-7760-4033-8B5B-70B55883E52F}" srcOrd="1" destOrd="0" presId="urn:microsoft.com/office/officeart/2005/8/layout/orgChart1"/>
    <dgm:cxn modelId="{720E8438-82AE-4307-93A8-B03B506CECE8}" type="presParOf" srcId="{96355BEB-6FE7-44CD-9F67-8289C3C5BE4F}" destId="{A29E16DD-C740-4FA0-B37A-171D40E867FD}" srcOrd="2" destOrd="0" presId="urn:microsoft.com/office/officeart/2005/8/layout/orgChart1"/>
    <dgm:cxn modelId="{7A6F9F89-38B7-4E83-BB1E-F866CBD0B41C}" type="presParOf" srcId="{B014AE5A-B6CC-433C-9AD1-7E18C62182A0}" destId="{D434FB63-2AF8-4BF9-8384-D604C7DAAC68}" srcOrd="10" destOrd="0" presId="urn:microsoft.com/office/officeart/2005/8/layout/orgChart1"/>
    <dgm:cxn modelId="{8F7A990C-D03E-4037-BE7E-5FAA5CDA75EC}" type="presParOf" srcId="{B014AE5A-B6CC-433C-9AD1-7E18C62182A0}" destId="{411C10DB-5E15-4D1E-B2DB-163949FC0247}" srcOrd="11" destOrd="0" presId="urn:microsoft.com/office/officeart/2005/8/layout/orgChart1"/>
    <dgm:cxn modelId="{7EBA8BB1-3E47-460A-8ADE-3767A58118AF}" type="presParOf" srcId="{411C10DB-5E15-4D1E-B2DB-163949FC0247}" destId="{0A449C17-3F8C-4A99-9CC5-A9288B2B2955}" srcOrd="0" destOrd="0" presId="urn:microsoft.com/office/officeart/2005/8/layout/orgChart1"/>
    <dgm:cxn modelId="{86BA6ADF-5E3A-41F5-82CB-F763657E3AEE}" type="presParOf" srcId="{0A449C17-3F8C-4A99-9CC5-A9288B2B2955}" destId="{6FA0A8B7-03E6-4A5B-84AE-D9D12D78CC6D}" srcOrd="0" destOrd="0" presId="urn:microsoft.com/office/officeart/2005/8/layout/orgChart1"/>
    <dgm:cxn modelId="{F1E92526-0C7C-4216-9699-ED924D8B6D34}" type="presParOf" srcId="{0A449C17-3F8C-4A99-9CC5-A9288B2B2955}" destId="{CF6D021F-9BBD-4E90-A736-D2406B7BEB3B}" srcOrd="1" destOrd="0" presId="urn:microsoft.com/office/officeart/2005/8/layout/orgChart1"/>
    <dgm:cxn modelId="{220E49A9-C052-4CAA-B3BC-ABF09E652112}" type="presParOf" srcId="{411C10DB-5E15-4D1E-B2DB-163949FC0247}" destId="{BF2FC857-570B-4B23-AB67-4C7D301FB378}" srcOrd="1" destOrd="0" presId="urn:microsoft.com/office/officeart/2005/8/layout/orgChart1"/>
    <dgm:cxn modelId="{D21803F0-F82E-4A67-A7DE-00501B6FCC7C}" type="presParOf" srcId="{411C10DB-5E15-4D1E-B2DB-163949FC0247}" destId="{533F58D0-49D9-4AD9-A0B4-BD351A534F74}" srcOrd="2" destOrd="0" presId="urn:microsoft.com/office/officeart/2005/8/layout/orgChart1"/>
    <dgm:cxn modelId="{1CA5C574-3B85-436C-9C92-358A360FFCA0}" type="presParOf" srcId="{906FE523-EE68-4992-A82B-C00A9D76DE5B}" destId="{B965960F-DA08-4FEC-B854-F2CA71969E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C5AAE7-A76B-490D-867A-7DF5D208EECC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7B7C6673-A4D1-42EE-BC29-8E4B1619BFBE}">
      <dgm:prSet phldrT="[Texte]" custT="1"/>
      <dgm:spPr/>
      <dgm:t>
        <a:bodyPr/>
        <a:lstStyle/>
        <a:p>
          <a:r>
            <a:rPr lang="fr-FR" sz="2000" b="1" u="sng" cap="small" baseline="0" dirty="0"/>
            <a:t>Directrice Administrative: Bernadette </a:t>
          </a:r>
          <a:r>
            <a:rPr lang="fr-FR" sz="2000" b="1" u="sng" cap="small" baseline="0" dirty="0" err="1"/>
            <a:t>Peyrigue</a:t>
          </a:r>
          <a:endParaRPr lang="fr-FR" sz="2000" dirty="0"/>
        </a:p>
      </dgm:t>
    </dgm:pt>
    <dgm:pt modelId="{EFA6B15A-5B74-4797-9503-0267EC704BA3}" type="parTrans" cxnId="{E4744A3A-56F1-493A-874F-664BB25DF806}">
      <dgm:prSet/>
      <dgm:spPr/>
      <dgm:t>
        <a:bodyPr/>
        <a:lstStyle/>
        <a:p>
          <a:endParaRPr lang="fr-FR" sz="1600"/>
        </a:p>
      </dgm:t>
    </dgm:pt>
    <dgm:pt modelId="{AEC87434-F84C-472C-9707-28A6ECC96BFF}" type="sibTrans" cxnId="{E4744A3A-56F1-493A-874F-664BB25DF806}">
      <dgm:prSet/>
      <dgm:spPr/>
      <dgm:t>
        <a:bodyPr/>
        <a:lstStyle/>
        <a:p>
          <a:endParaRPr lang="fr-FR" sz="1600"/>
        </a:p>
      </dgm:t>
    </dgm:pt>
    <dgm:pt modelId="{481E1664-8481-41BA-A67F-DC79FCEE0CDF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600" dirty="0">
              <a:solidFill>
                <a:schemeClr val="tx1"/>
              </a:solidFill>
            </a:rPr>
            <a:t>Service Règlementation: Valentine FIGAROL</a:t>
          </a:r>
        </a:p>
      </dgm:t>
    </dgm:pt>
    <dgm:pt modelId="{CB256272-B3DD-45B2-8087-400CEDA9043C}" type="parTrans" cxnId="{72F9EB98-4513-4D49-9857-7439093B1DC3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fr-FR" sz="1600"/>
        </a:p>
      </dgm:t>
    </dgm:pt>
    <dgm:pt modelId="{E603F94B-0574-4114-94AC-4FACDE62FB56}" type="sibTrans" cxnId="{72F9EB98-4513-4D49-9857-7439093B1DC3}">
      <dgm:prSet/>
      <dgm:spPr/>
      <dgm:t>
        <a:bodyPr/>
        <a:lstStyle/>
        <a:p>
          <a:endParaRPr lang="fr-FR" sz="1600"/>
        </a:p>
      </dgm:t>
    </dgm:pt>
    <dgm:pt modelId="{0D85D40C-9DA1-46FE-997E-8516B9CE75F8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600" dirty="0">
              <a:solidFill>
                <a:schemeClr val="tx1"/>
              </a:solidFill>
            </a:rPr>
            <a:t>Service Comptabilité: Patricia GIRARD</a:t>
          </a:r>
        </a:p>
      </dgm:t>
    </dgm:pt>
    <dgm:pt modelId="{9A5F2BEB-8A4C-4979-9C03-F5EBC79E8D10}" type="parTrans" cxnId="{F3501313-AD17-4774-94C2-D12AA8885A85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fr-FR" sz="1600"/>
        </a:p>
      </dgm:t>
    </dgm:pt>
    <dgm:pt modelId="{C7B7C286-FD0F-481C-89DA-89E22DCBD40B}" type="sibTrans" cxnId="{F3501313-AD17-4774-94C2-D12AA8885A85}">
      <dgm:prSet/>
      <dgm:spPr/>
      <dgm:t>
        <a:bodyPr/>
        <a:lstStyle/>
        <a:p>
          <a:endParaRPr lang="fr-FR" sz="1600"/>
        </a:p>
      </dgm:t>
    </dgm:pt>
    <dgm:pt modelId="{560AAEBC-486E-4FAB-B95B-E4F9D2C6DEBA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400" dirty="0">
              <a:solidFill>
                <a:schemeClr val="tx1"/>
              </a:solidFill>
            </a:rPr>
            <a:t>Service Communication: Naïm SCHNEYDERS et Jacqueline FRIZOT</a:t>
          </a:r>
        </a:p>
      </dgm:t>
    </dgm:pt>
    <dgm:pt modelId="{EBCC06A2-622A-49A6-8249-16606673CE65}" type="parTrans" cxnId="{D30D7939-D3A6-4B70-9062-84253DACF03D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fr-FR" sz="1600"/>
        </a:p>
      </dgm:t>
    </dgm:pt>
    <dgm:pt modelId="{F393828B-4F20-4B92-8F69-6134F8DBE15F}" type="sibTrans" cxnId="{D30D7939-D3A6-4B70-9062-84253DACF03D}">
      <dgm:prSet/>
      <dgm:spPr/>
      <dgm:t>
        <a:bodyPr/>
        <a:lstStyle/>
        <a:p>
          <a:endParaRPr lang="fr-FR" sz="1600"/>
        </a:p>
      </dgm:t>
    </dgm:pt>
    <dgm:pt modelId="{56B5000C-5CA5-4DAD-A692-E5C2659E4B73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600" dirty="0">
              <a:solidFill>
                <a:schemeClr val="tx1"/>
              </a:solidFill>
            </a:rPr>
            <a:t>Service Informatique/Tourisme: Audrey LAGER</a:t>
          </a:r>
        </a:p>
      </dgm:t>
    </dgm:pt>
    <dgm:pt modelId="{6CED4BAD-9794-4DCD-BC23-D54A912BD2FA}" type="parTrans" cxnId="{71034CAA-AB4A-491E-982B-45456747169B}">
      <dgm:prSet/>
      <dgm:spPr/>
      <dgm:t>
        <a:bodyPr/>
        <a:lstStyle/>
        <a:p>
          <a:endParaRPr lang="fr-FR" sz="1600"/>
        </a:p>
      </dgm:t>
    </dgm:pt>
    <dgm:pt modelId="{556FF1ED-D86E-4914-B600-CD3B5CC87D21}" type="sibTrans" cxnId="{71034CAA-AB4A-491E-982B-45456747169B}">
      <dgm:prSet/>
      <dgm:spPr/>
      <dgm:t>
        <a:bodyPr/>
        <a:lstStyle/>
        <a:p>
          <a:endParaRPr lang="fr-FR" sz="1600"/>
        </a:p>
      </dgm:t>
    </dgm:pt>
    <dgm:pt modelId="{42556447-B258-4FFF-803E-B8513452BB3F}">
      <dgm:prSet phldrT="[Texte]" custT="1"/>
      <dgm:spPr>
        <a:solidFill>
          <a:schemeClr val="accent4"/>
        </a:solidFill>
      </dgm:spPr>
      <dgm:t>
        <a:bodyPr/>
        <a:lstStyle/>
        <a:p>
          <a:r>
            <a:rPr lang="fr-FR" sz="1600" dirty="0">
              <a:solidFill>
                <a:schemeClr val="tx1"/>
              </a:solidFill>
            </a:rPr>
            <a:t>Service formation : Martine DIDOT </a:t>
          </a:r>
        </a:p>
      </dgm:t>
    </dgm:pt>
    <dgm:pt modelId="{F80B34D7-7F2A-46FE-AEAC-90C4CDCEEB3F}" type="parTrans" cxnId="{392537A1-9ED7-4E68-A69B-2AFFFB387F84}">
      <dgm:prSet/>
      <dgm:spPr/>
      <dgm:t>
        <a:bodyPr/>
        <a:lstStyle/>
        <a:p>
          <a:endParaRPr lang="fr-FR" sz="1600"/>
        </a:p>
      </dgm:t>
    </dgm:pt>
    <dgm:pt modelId="{7EE1F47D-F1F0-4C18-9B89-6405B14F31A3}" type="sibTrans" cxnId="{392537A1-9ED7-4E68-A69B-2AFFFB387F84}">
      <dgm:prSet/>
      <dgm:spPr/>
      <dgm:t>
        <a:bodyPr/>
        <a:lstStyle/>
        <a:p>
          <a:endParaRPr lang="fr-FR" sz="1600"/>
        </a:p>
      </dgm:t>
    </dgm:pt>
    <dgm:pt modelId="{116D36DB-0A33-4097-9C64-675865C1BD0C}">
      <dgm:prSet phldrT="[Texte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600" dirty="0">
              <a:solidFill>
                <a:schemeClr val="tx1"/>
              </a:solidFill>
            </a:rPr>
            <a:t>Service Accueil: Rosalinda GROSTHOR</a:t>
          </a:r>
        </a:p>
      </dgm:t>
    </dgm:pt>
    <dgm:pt modelId="{EB0D7EF0-FEBE-4AF6-B4DF-2D879DA61688}" type="parTrans" cxnId="{84404EFF-5FD6-4230-881D-2042F9CEF1F2}">
      <dgm:prSet/>
      <dgm:spPr/>
      <dgm:t>
        <a:bodyPr/>
        <a:lstStyle/>
        <a:p>
          <a:endParaRPr lang="fr-FR" sz="1600"/>
        </a:p>
      </dgm:t>
    </dgm:pt>
    <dgm:pt modelId="{29F33F88-9582-4894-989B-D92BE9632D94}" type="sibTrans" cxnId="{84404EFF-5FD6-4230-881D-2042F9CEF1F2}">
      <dgm:prSet/>
      <dgm:spPr/>
      <dgm:t>
        <a:bodyPr/>
        <a:lstStyle/>
        <a:p>
          <a:endParaRPr lang="fr-FR" sz="1600"/>
        </a:p>
      </dgm:t>
    </dgm:pt>
    <dgm:pt modelId="{AE05FC71-2716-4DE2-9AED-23BAA561C98B}" type="pres">
      <dgm:prSet presAssocID="{E1C5AAE7-A76B-490D-867A-7DF5D208EE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06FE523-EE68-4992-A82B-C00A9D76DE5B}" type="pres">
      <dgm:prSet presAssocID="{7B7C6673-A4D1-42EE-BC29-8E4B1619BFBE}" presName="hierRoot1" presStyleCnt="0">
        <dgm:presLayoutVars>
          <dgm:hierBranch val="init"/>
        </dgm:presLayoutVars>
      </dgm:prSet>
      <dgm:spPr/>
    </dgm:pt>
    <dgm:pt modelId="{5D017818-22C5-4804-8C8A-60226056A0BD}" type="pres">
      <dgm:prSet presAssocID="{7B7C6673-A4D1-42EE-BC29-8E4B1619BFBE}" presName="rootComposite1" presStyleCnt="0"/>
      <dgm:spPr/>
    </dgm:pt>
    <dgm:pt modelId="{A24CF5B5-2510-447B-8069-4FE787ED9BF6}" type="pres">
      <dgm:prSet presAssocID="{7B7C6673-A4D1-42EE-BC29-8E4B1619BFBE}" presName="rootText1" presStyleLbl="node0" presStyleIdx="0" presStyleCnt="1" custScaleX="396432" custScaleY="206766" custLinFactNeighborX="642" custLinFactNeighborY="-29373">
        <dgm:presLayoutVars>
          <dgm:chPref val="3"/>
        </dgm:presLayoutVars>
      </dgm:prSet>
      <dgm:spPr/>
    </dgm:pt>
    <dgm:pt modelId="{9BCAD143-9749-4BB1-ACDA-8A96093D4328}" type="pres">
      <dgm:prSet presAssocID="{7B7C6673-A4D1-42EE-BC29-8E4B1619BFBE}" presName="rootConnector1" presStyleLbl="node1" presStyleIdx="0" presStyleCnt="0"/>
      <dgm:spPr/>
    </dgm:pt>
    <dgm:pt modelId="{B014AE5A-B6CC-433C-9AD1-7E18C62182A0}" type="pres">
      <dgm:prSet presAssocID="{7B7C6673-A4D1-42EE-BC29-8E4B1619BFBE}" presName="hierChild2" presStyleCnt="0"/>
      <dgm:spPr/>
    </dgm:pt>
    <dgm:pt modelId="{8D65E0D7-110F-4C34-A9D2-C46F80F881DB}" type="pres">
      <dgm:prSet presAssocID="{F80B34D7-7F2A-46FE-AEAC-90C4CDCEEB3F}" presName="Name37" presStyleLbl="parChTrans1D2" presStyleIdx="0" presStyleCnt="6"/>
      <dgm:spPr/>
    </dgm:pt>
    <dgm:pt modelId="{8F9C9EDC-4648-4F34-B4A2-3095B223300F}" type="pres">
      <dgm:prSet presAssocID="{42556447-B258-4FFF-803E-B8513452BB3F}" presName="hierRoot2" presStyleCnt="0">
        <dgm:presLayoutVars>
          <dgm:hierBranch val="init"/>
        </dgm:presLayoutVars>
      </dgm:prSet>
      <dgm:spPr/>
    </dgm:pt>
    <dgm:pt modelId="{8F8E2D27-3B11-4E6E-B87D-79686F3B7337}" type="pres">
      <dgm:prSet presAssocID="{42556447-B258-4FFF-803E-B8513452BB3F}" presName="rootComposite" presStyleCnt="0"/>
      <dgm:spPr/>
    </dgm:pt>
    <dgm:pt modelId="{B8D547B1-B69F-4315-9301-F27A0C6E0CF1}" type="pres">
      <dgm:prSet presAssocID="{42556447-B258-4FFF-803E-B8513452BB3F}" presName="rootText" presStyleLbl="node2" presStyleIdx="0" presStyleCnt="6" custScaleY="318638">
        <dgm:presLayoutVars>
          <dgm:chPref val="3"/>
        </dgm:presLayoutVars>
      </dgm:prSet>
      <dgm:spPr/>
    </dgm:pt>
    <dgm:pt modelId="{47EA0D49-A7BA-4C18-A7F7-CC21A420C9D6}" type="pres">
      <dgm:prSet presAssocID="{42556447-B258-4FFF-803E-B8513452BB3F}" presName="rootConnector" presStyleLbl="node2" presStyleIdx="0" presStyleCnt="6"/>
      <dgm:spPr/>
    </dgm:pt>
    <dgm:pt modelId="{14790AA4-BBB7-4F01-A04F-479C5A1455B1}" type="pres">
      <dgm:prSet presAssocID="{42556447-B258-4FFF-803E-B8513452BB3F}" presName="hierChild4" presStyleCnt="0"/>
      <dgm:spPr/>
    </dgm:pt>
    <dgm:pt modelId="{F6FEE560-6F4B-4A30-8C51-BB97E1BEC613}" type="pres">
      <dgm:prSet presAssocID="{42556447-B258-4FFF-803E-B8513452BB3F}" presName="hierChild5" presStyleCnt="0"/>
      <dgm:spPr/>
    </dgm:pt>
    <dgm:pt modelId="{860E651D-66A7-48FF-B7E1-270801E993CC}" type="pres">
      <dgm:prSet presAssocID="{CB256272-B3DD-45B2-8087-400CEDA9043C}" presName="Name37" presStyleLbl="parChTrans1D2" presStyleIdx="1" presStyleCnt="6"/>
      <dgm:spPr/>
    </dgm:pt>
    <dgm:pt modelId="{D8147A4D-9CD0-4B62-8D43-52437901F0EA}" type="pres">
      <dgm:prSet presAssocID="{481E1664-8481-41BA-A67F-DC79FCEE0CDF}" presName="hierRoot2" presStyleCnt="0">
        <dgm:presLayoutVars>
          <dgm:hierBranch val="init"/>
        </dgm:presLayoutVars>
      </dgm:prSet>
      <dgm:spPr/>
    </dgm:pt>
    <dgm:pt modelId="{AE49AC8C-2AF4-4E51-B642-38C4F18F1991}" type="pres">
      <dgm:prSet presAssocID="{481E1664-8481-41BA-A67F-DC79FCEE0CDF}" presName="rootComposite" presStyleCnt="0"/>
      <dgm:spPr/>
    </dgm:pt>
    <dgm:pt modelId="{7718A9DC-2961-40BE-B79A-F7C712C9ECF3}" type="pres">
      <dgm:prSet presAssocID="{481E1664-8481-41BA-A67F-DC79FCEE0CDF}" presName="rootText" presStyleLbl="node2" presStyleIdx="1" presStyleCnt="6" custScaleX="153297" custScaleY="318638">
        <dgm:presLayoutVars>
          <dgm:chPref val="3"/>
        </dgm:presLayoutVars>
      </dgm:prSet>
      <dgm:spPr/>
    </dgm:pt>
    <dgm:pt modelId="{11FD5DAF-7786-4699-89DE-FB3ECD72C8C4}" type="pres">
      <dgm:prSet presAssocID="{481E1664-8481-41BA-A67F-DC79FCEE0CDF}" presName="rootConnector" presStyleLbl="node2" presStyleIdx="1" presStyleCnt="6"/>
      <dgm:spPr/>
    </dgm:pt>
    <dgm:pt modelId="{87A2F983-E1E4-43C5-922E-406BC6CC8594}" type="pres">
      <dgm:prSet presAssocID="{481E1664-8481-41BA-A67F-DC79FCEE0CDF}" presName="hierChild4" presStyleCnt="0"/>
      <dgm:spPr/>
    </dgm:pt>
    <dgm:pt modelId="{C648C6E9-6B98-4CCB-BE7D-3A885B64F90D}" type="pres">
      <dgm:prSet presAssocID="{481E1664-8481-41BA-A67F-DC79FCEE0CDF}" presName="hierChild5" presStyleCnt="0"/>
      <dgm:spPr/>
    </dgm:pt>
    <dgm:pt modelId="{2D943BDC-892D-400A-A144-42FC190F85DD}" type="pres">
      <dgm:prSet presAssocID="{9A5F2BEB-8A4C-4979-9C03-F5EBC79E8D10}" presName="Name37" presStyleLbl="parChTrans1D2" presStyleIdx="2" presStyleCnt="6"/>
      <dgm:spPr/>
    </dgm:pt>
    <dgm:pt modelId="{1ADDD876-E781-4672-9A45-835A3EC62160}" type="pres">
      <dgm:prSet presAssocID="{0D85D40C-9DA1-46FE-997E-8516B9CE75F8}" presName="hierRoot2" presStyleCnt="0">
        <dgm:presLayoutVars>
          <dgm:hierBranch val="init"/>
        </dgm:presLayoutVars>
      </dgm:prSet>
      <dgm:spPr/>
    </dgm:pt>
    <dgm:pt modelId="{81A717A1-9AFC-4BB8-A4EF-29764DEF693E}" type="pres">
      <dgm:prSet presAssocID="{0D85D40C-9DA1-46FE-997E-8516B9CE75F8}" presName="rootComposite" presStyleCnt="0"/>
      <dgm:spPr/>
    </dgm:pt>
    <dgm:pt modelId="{E78F32DB-C811-4AF5-9529-6557BF08AA27}" type="pres">
      <dgm:prSet presAssocID="{0D85D40C-9DA1-46FE-997E-8516B9CE75F8}" presName="rootText" presStyleLbl="node2" presStyleIdx="2" presStyleCnt="6" custScaleX="111056" custScaleY="318638">
        <dgm:presLayoutVars>
          <dgm:chPref val="3"/>
        </dgm:presLayoutVars>
      </dgm:prSet>
      <dgm:spPr/>
    </dgm:pt>
    <dgm:pt modelId="{D982FF6A-A66B-4CE3-B834-CDB53C2BC721}" type="pres">
      <dgm:prSet presAssocID="{0D85D40C-9DA1-46FE-997E-8516B9CE75F8}" presName="rootConnector" presStyleLbl="node2" presStyleIdx="2" presStyleCnt="6"/>
      <dgm:spPr/>
    </dgm:pt>
    <dgm:pt modelId="{8E095266-25B9-4677-A6F4-BBC99EC0B2BE}" type="pres">
      <dgm:prSet presAssocID="{0D85D40C-9DA1-46FE-997E-8516B9CE75F8}" presName="hierChild4" presStyleCnt="0"/>
      <dgm:spPr/>
    </dgm:pt>
    <dgm:pt modelId="{C9A7FB13-DF57-4238-89CE-E125DC22F86F}" type="pres">
      <dgm:prSet presAssocID="{0D85D40C-9DA1-46FE-997E-8516B9CE75F8}" presName="hierChild5" presStyleCnt="0"/>
      <dgm:spPr/>
    </dgm:pt>
    <dgm:pt modelId="{4709F3FD-8B47-4827-9067-6F7D3BDA9EBC}" type="pres">
      <dgm:prSet presAssocID="{EBCC06A2-622A-49A6-8249-16606673CE65}" presName="Name37" presStyleLbl="parChTrans1D2" presStyleIdx="3" presStyleCnt="6"/>
      <dgm:spPr/>
    </dgm:pt>
    <dgm:pt modelId="{87A9216F-E559-469D-80AA-D978BC2BC247}" type="pres">
      <dgm:prSet presAssocID="{560AAEBC-486E-4FAB-B95B-E4F9D2C6DEBA}" presName="hierRoot2" presStyleCnt="0">
        <dgm:presLayoutVars>
          <dgm:hierBranch val="init"/>
        </dgm:presLayoutVars>
      </dgm:prSet>
      <dgm:spPr/>
    </dgm:pt>
    <dgm:pt modelId="{8712DCAC-CC00-4B3B-8C3B-B661564D32E7}" type="pres">
      <dgm:prSet presAssocID="{560AAEBC-486E-4FAB-B95B-E4F9D2C6DEBA}" presName="rootComposite" presStyleCnt="0"/>
      <dgm:spPr/>
    </dgm:pt>
    <dgm:pt modelId="{6F1F1A20-6D03-4555-83AB-448A912CF3A3}" type="pres">
      <dgm:prSet presAssocID="{560AAEBC-486E-4FAB-B95B-E4F9D2C6DEBA}" presName="rootText" presStyleLbl="node2" presStyleIdx="3" presStyleCnt="6" custScaleX="121326" custScaleY="318638">
        <dgm:presLayoutVars>
          <dgm:chPref val="3"/>
        </dgm:presLayoutVars>
      </dgm:prSet>
      <dgm:spPr/>
    </dgm:pt>
    <dgm:pt modelId="{5B121B67-B75A-417A-93DA-62B9987A0071}" type="pres">
      <dgm:prSet presAssocID="{560AAEBC-486E-4FAB-B95B-E4F9D2C6DEBA}" presName="rootConnector" presStyleLbl="node2" presStyleIdx="3" presStyleCnt="6"/>
      <dgm:spPr/>
    </dgm:pt>
    <dgm:pt modelId="{D469205E-A3F5-46BA-98F4-CECF73D59A52}" type="pres">
      <dgm:prSet presAssocID="{560AAEBC-486E-4FAB-B95B-E4F9D2C6DEBA}" presName="hierChild4" presStyleCnt="0"/>
      <dgm:spPr/>
    </dgm:pt>
    <dgm:pt modelId="{1285AD64-63AE-4146-AB0F-2AB4D5095FA6}" type="pres">
      <dgm:prSet presAssocID="{560AAEBC-486E-4FAB-B95B-E4F9D2C6DEBA}" presName="hierChild5" presStyleCnt="0"/>
      <dgm:spPr/>
    </dgm:pt>
    <dgm:pt modelId="{6A9C63C2-CEBA-45D6-9190-583793A62344}" type="pres">
      <dgm:prSet presAssocID="{6CED4BAD-9794-4DCD-BC23-D54A912BD2FA}" presName="Name37" presStyleLbl="parChTrans1D2" presStyleIdx="4" presStyleCnt="6"/>
      <dgm:spPr/>
    </dgm:pt>
    <dgm:pt modelId="{96355BEB-6FE7-44CD-9F67-8289C3C5BE4F}" type="pres">
      <dgm:prSet presAssocID="{56B5000C-5CA5-4DAD-A692-E5C2659E4B73}" presName="hierRoot2" presStyleCnt="0">
        <dgm:presLayoutVars>
          <dgm:hierBranch val="init"/>
        </dgm:presLayoutVars>
      </dgm:prSet>
      <dgm:spPr/>
    </dgm:pt>
    <dgm:pt modelId="{895CFFD3-DF02-429A-A178-CD014840E473}" type="pres">
      <dgm:prSet presAssocID="{56B5000C-5CA5-4DAD-A692-E5C2659E4B73}" presName="rootComposite" presStyleCnt="0"/>
      <dgm:spPr/>
    </dgm:pt>
    <dgm:pt modelId="{5388F052-3D16-41DA-812F-D0AC96C3F530}" type="pres">
      <dgm:prSet presAssocID="{56B5000C-5CA5-4DAD-A692-E5C2659E4B73}" presName="rootText" presStyleLbl="node2" presStyleIdx="4" presStyleCnt="6" custScaleY="318638">
        <dgm:presLayoutVars>
          <dgm:chPref val="3"/>
        </dgm:presLayoutVars>
      </dgm:prSet>
      <dgm:spPr/>
    </dgm:pt>
    <dgm:pt modelId="{7A248F49-D105-4BCA-9C4A-F099E74BD7EF}" type="pres">
      <dgm:prSet presAssocID="{56B5000C-5CA5-4DAD-A692-E5C2659E4B73}" presName="rootConnector" presStyleLbl="node2" presStyleIdx="4" presStyleCnt="6"/>
      <dgm:spPr/>
    </dgm:pt>
    <dgm:pt modelId="{FEB47ED5-7760-4033-8B5B-70B55883E52F}" type="pres">
      <dgm:prSet presAssocID="{56B5000C-5CA5-4DAD-A692-E5C2659E4B73}" presName="hierChild4" presStyleCnt="0"/>
      <dgm:spPr/>
    </dgm:pt>
    <dgm:pt modelId="{A29E16DD-C740-4FA0-B37A-171D40E867FD}" type="pres">
      <dgm:prSet presAssocID="{56B5000C-5CA5-4DAD-A692-E5C2659E4B73}" presName="hierChild5" presStyleCnt="0"/>
      <dgm:spPr/>
    </dgm:pt>
    <dgm:pt modelId="{550E8D6F-9A44-4B3D-9329-D55FDD388CFA}" type="pres">
      <dgm:prSet presAssocID="{EB0D7EF0-FEBE-4AF6-B4DF-2D879DA61688}" presName="Name37" presStyleLbl="parChTrans1D2" presStyleIdx="5" presStyleCnt="6"/>
      <dgm:spPr/>
    </dgm:pt>
    <dgm:pt modelId="{5DE5C5BD-6EB5-47B5-86D4-3A48D852C604}" type="pres">
      <dgm:prSet presAssocID="{116D36DB-0A33-4097-9C64-675865C1BD0C}" presName="hierRoot2" presStyleCnt="0">
        <dgm:presLayoutVars>
          <dgm:hierBranch val="init"/>
        </dgm:presLayoutVars>
      </dgm:prSet>
      <dgm:spPr/>
    </dgm:pt>
    <dgm:pt modelId="{837EF61D-B736-4900-936F-F51ACF1C07E8}" type="pres">
      <dgm:prSet presAssocID="{116D36DB-0A33-4097-9C64-675865C1BD0C}" presName="rootComposite" presStyleCnt="0"/>
      <dgm:spPr/>
    </dgm:pt>
    <dgm:pt modelId="{E4EBEED5-9CBB-4D3C-992F-D3D49BD4D010}" type="pres">
      <dgm:prSet presAssocID="{116D36DB-0A33-4097-9C64-675865C1BD0C}" presName="rootText" presStyleLbl="node2" presStyleIdx="5" presStyleCnt="6" custScaleY="320924">
        <dgm:presLayoutVars>
          <dgm:chPref val="3"/>
        </dgm:presLayoutVars>
      </dgm:prSet>
      <dgm:spPr/>
    </dgm:pt>
    <dgm:pt modelId="{6C56B7CE-001C-438C-B37A-407394381A7E}" type="pres">
      <dgm:prSet presAssocID="{116D36DB-0A33-4097-9C64-675865C1BD0C}" presName="rootConnector" presStyleLbl="node2" presStyleIdx="5" presStyleCnt="6"/>
      <dgm:spPr/>
    </dgm:pt>
    <dgm:pt modelId="{59167A67-EF6E-444C-9FBE-BDD40D6BB468}" type="pres">
      <dgm:prSet presAssocID="{116D36DB-0A33-4097-9C64-675865C1BD0C}" presName="hierChild4" presStyleCnt="0"/>
      <dgm:spPr/>
    </dgm:pt>
    <dgm:pt modelId="{DAE7C812-9506-46AB-982D-C13122C470BA}" type="pres">
      <dgm:prSet presAssocID="{116D36DB-0A33-4097-9C64-675865C1BD0C}" presName="hierChild5" presStyleCnt="0"/>
      <dgm:spPr/>
    </dgm:pt>
    <dgm:pt modelId="{B965960F-DA08-4FEC-B854-F2CA71969EB6}" type="pres">
      <dgm:prSet presAssocID="{7B7C6673-A4D1-42EE-BC29-8E4B1619BFBE}" presName="hierChild3" presStyleCnt="0"/>
      <dgm:spPr/>
    </dgm:pt>
  </dgm:ptLst>
  <dgm:cxnLst>
    <dgm:cxn modelId="{F56FB000-5191-4559-A55C-ED9ECC507F86}" type="presOf" srcId="{42556447-B258-4FFF-803E-B8513452BB3F}" destId="{B8D547B1-B69F-4315-9301-F27A0C6E0CF1}" srcOrd="0" destOrd="0" presId="urn:microsoft.com/office/officeart/2005/8/layout/orgChart1"/>
    <dgm:cxn modelId="{2D8DC30B-C252-4CF1-96DD-58EF892164A8}" type="presOf" srcId="{116D36DB-0A33-4097-9C64-675865C1BD0C}" destId="{6C56B7CE-001C-438C-B37A-407394381A7E}" srcOrd="1" destOrd="0" presId="urn:microsoft.com/office/officeart/2005/8/layout/orgChart1"/>
    <dgm:cxn modelId="{E771EA0D-7048-424B-BB65-0AF0A8824AB6}" type="presOf" srcId="{F80B34D7-7F2A-46FE-AEAC-90C4CDCEEB3F}" destId="{8D65E0D7-110F-4C34-A9D2-C46F80F881DB}" srcOrd="0" destOrd="0" presId="urn:microsoft.com/office/officeart/2005/8/layout/orgChart1"/>
    <dgm:cxn modelId="{F3501313-AD17-4774-94C2-D12AA8885A85}" srcId="{7B7C6673-A4D1-42EE-BC29-8E4B1619BFBE}" destId="{0D85D40C-9DA1-46FE-997E-8516B9CE75F8}" srcOrd="2" destOrd="0" parTransId="{9A5F2BEB-8A4C-4979-9C03-F5EBC79E8D10}" sibTransId="{C7B7C286-FD0F-481C-89DA-89E22DCBD40B}"/>
    <dgm:cxn modelId="{399A2819-A5F2-453C-9A0E-67C330B3D6B7}" type="presOf" srcId="{CB256272-B3DD-45B2-8087-400CEDA9043C}" destId="{860E651D-66A7-48FF-B7E1-270801E993CC}" srcOrd="0" destOrd="0" presId="urn:microsoft.com/office/officeart/2005/8/layout/orgChart1"/>
    <dgm:cxn modelId="{F60D0E25-11BB-42D9-B6CF-8BD019D906A2}" type="presOf" srcId="{560AAEBC-486E-4FAB-B95B-E4F9D2C6DEBA}" destId="{6F1F1A20-6D03-4555-83AB-448A912CF3A3}" srcOrd="0" destOrd="0" presId="urn:microsoft.com/office/officeart/2005/8/layout/orgChart1"/>
    <dgm:cxn modelId="{03206A37-DCA2-4932-B262-15BBC2A64260}" type="presOf" srcId="{42556447-B258-4FFF-803E-B8513452BB3F}" destId="{47EA0D49-A7BA-4C18-A7F7-CC21A420C9D6}" srcOrd="1" destOrd="0" presId="urn:microsoft.com/office/officeart/2005/8/layout/orgChart1"/>
    <dgm:cxn modelId="{D30D7939-D3A6-4B70-9062-84253DACF03D}" srcId="{7B7C6673-A4D1-42EE-BC29-8E4B1619BFBE}" destId="{560AAEBC-486E-4FAB-B95B-E4F9D2C6DEBA}" srcOrd="3" destOrd="0" parTransId="{EBCC06A2-622A-49A6-8249-16606673CE65}" sibTransId="{F393828B-4F20-4B92-8F69-6134F8DBE15F}"/>
    <dgm:cxn modelId="{E4744A3A-56F1-493A-874F-664BB25DF806}" srcId="{E1C5AAE7-A76B-490D-867A-7DF5D208EECC}" destId="{7B7C6673-A4D1-42EE-BC29-8E4B1619BFBE}" srcOrd="0" destOrd="0" parTransId="{EFA6B15A-5B74-4797-9503-0267EC704BA3}" sibTransId="{AEC87434-F84C-472C-9707-28A6ECC96BFF}"/>
    <dgm:cxn modelId="{95661B3D-FD82-476A-8281-FDE233B188C5}" type="presOf" srcId="{EBCC06A2-622A-49A6-8249-16606673CE65}" destId="{4709F3FD-8B47-4827-9067-6F7D3BDA9EBC}" srcOrd="0" destOrd="0" presId="urn:microsoft.com/office/officeart/2005/8/layout/orgChart1"/>
    <dgm:cxn modelId="{70520846-DA41-4D09-BF89-F7B83A143E6B}" type="presOf" srcId="{481E1664-8481-41BA-A67F-DC79FCEE0CDF}" destId="{7718A9DC-2961-40BE-B79A-F7C712C9ECF3}" srcOrd="0" destOrd="0" presId="urn:microsoft.com/office/officeart/2005/8/layout/orgChart1"/>
    <dgm:cxn modelId="{DD313A4C-D676-4B9C-AC49-7F147A3B478B}" type="presOf" srcId="{116D36DB-0A33-4097-9C64-675865C1BD0C}" destId="{E4EBEED5-9CBB-4D3C-992F-D3D49BD4D010}" srcOrd="0" destOrd="0" presId="urn:microsoft.com/office/officeart/2005/8/layout/orgChart1"/>
    <dgm:cxn modelId="{1F69FE81-EAD7-431A-A00A-079A7E774043}" type="presOf" srcId="{7B7C6673-A4D1-42EE-BC29-8E4B1619BFBE}" destId="{9BCAD143-9749-4BB1-ACDA-8A96093D4328}" srcOrd="1" destOrd="0" presId="urn:microsoft.com/office/officeart/2005/8/layout/orgChart1"/>
    <dgm:cxn modelId="{9B53E08F-9922-46DC-857C-120C6F1427A9}" type="presOf" srcId="{56B5000C-5CA5-4DAD-A692-E5C2659E4B73}" destId="{5388F052-3D16-41DA-812F-D0AC96C3F530}" srcOrd="0" destOrd="0" presId="urn:microsoft.com/office/officeart/2005/8/layout/orgChart1"/>
    <dgm:cxn modelId="{6B78F693-3BCD-4537-8144-FB068F39A994}" type="presOf" srcId="{560AAEBC-486E-4FAB-B95B-E4F9D2C6DEBA}" destId="{5B121B67-B75A-417A-93DA-62B9987A0071}" srcOrd="1" destOrd="0" presId="urn:microsoft.com/office/officeart/2005/8/layout/orgChart1"/>
    <dgm:cxn modelId="{DFD1A995-EC23-423F-BE7F-E87A9585A4F8}" type="presOf" srcId="{EB0D7EF0-FEBE-4AF6-B4DF-2D879DA61688}" destId="{550E8D6F-9A44-4B3D-9329-D55FDD388CFA}" srcOrd="0" destOrd="0" presId="urn:microsoft.com/office/officeart/2005/8/layout/orgChart1"/>
    <dgm:cxn modelId="{72F9EB98-4513-4D49-9857-7439093B1DC3}" srcId="{7B7C6673-A4D1-42EE-BC29-8E4B1619BFBE}" destId="{481E1664-8481-41BA-A67F-DC79FCEE0CDF}" srcOrd="1" destOrd="0" parTransId="{CB256272-B3DD-45B2-8087-400CEDA9043C}" sibTransId="{E603F94B-0574-4114-94AC-4FACDE62FB56}"/>
    <dgm:cxn modelId="{E7C30EA1-F95E-4D5B-96B9-7FD49A7F7B7A}" type="presOf" srcId="{481E1664-8481-41BA-A67F-DC79FCEE0CDF}" destId="{11FD5DAF-7786-4699-89DE-FB3ECD72C8C4}" srcOrd="1" destOrd="0" presId="urn:microsoft.com/office/officeart/2005/8/layout/orgChart1"/>
    <dgm:cxn modelId="{392537A1-9ED7-4E68-A69B-2AFFFB387F84}" srcId="{7B7C6673-A4D1-42EE-BC29-8E4B1619BFBE}" destId="{42556447-B258-4FFF-803E-B8513452BB3F}" srcOrd="0" destOrd="0" parTransId="{F80B34D7-7F2A-46FE-AEAC-90C4CDCEEB3F}" sibTransId="{7EE1F47D-F1F0-4C18-9B89-6405B14F31A3}"/>
    <dgm:cxn modelId="{4CA1EBA7-0E95-4CB9-99C7-85B529C40102}" type="presOf" srcId="{E1C5AAE7-A76B-490D-867A-7DF5D208EECC}" destId="{AE05FC71-2716-4DE2-9AED-23BAA561C98B}" srcOrd="0" destOrd="0" presId="urn:microsoft.com/office/officeart/2005/8/layout/orgChart1"/>
    <dgm:cxn modelId="{71034CAA-AB4A-491E-982B-45456747169B}" srcId="{7B7C6673-A4D1-42EE-BC29-8E4B1619BFBE}" destId="{56B5000C-5CA5-4DAD-A692-E5C2659E4B73}" srcOrd="4" destOrd="0" parTransId="{6CED4BAD-9794-4DCD-BC23-D54A912BD2FA}" sibTransId="{556FF1ED-D86E-4914-B600-CD3B5CC87D21}"/>
    <dgm:cxn modelId="{29CFA3C9-68DF-4CE0-A9A5-D43F9E4DFFAA}" type="presOf" srcId="{7B7C6673-A4D1-42EE-BC29-8E4B1619BFBE}" destId="{A24CF5B5-2510-447B-8069-4FE787ED9BF6}" srcOrd="0" destOrd="0" presId="urn:microsoft.com/office/officeart/2005/8/layout/orgChart1"/>
    <dgm:cxn modelId="{CC9E40CD-0C3C-44BA-B830-5C602D6FB3A3}" type="presOf" srcId="{9A5F2BEB-8A4C-4979-9C03-F5EBC79E8D10}" destId="{2D943BDC-892D-400A-A144-42FC190F85DD}" srcOrd="0" destOrd="0" presId="urn:microsoft.com/office/officeart/2005/8/layout/orgChart1"/>
    <dgm:cxn modelId="{20B753D4-C3E6-46EA-95D3-6826DF7587E2}" type="presOf" srcId="{56B5000C-5CA5-4DAD-A692-E5C2659E4B73}" destId="{7A248F49-D105-4BCA-9C4A-F099E74BD7EF}" srcOrd="1" destOrd="0" presId="urn:microsoft.com/office/officeart/2005/8/layout/orgChart1"/>
    <dgm:cxn modelId="{AAB368EC-045D-4CAE-8363-A8D9CF225973}" type="presOf" srcId="{6CED4BAD-9794-4DCD-BC23-D54A912BD2FA}" destId="{6A9C63C2-CEBA-45D6-9190-583793A62344}" srcOrd="0" destOrd="0" presId="urn:microsoft.com/office/officeart/2005/8/layout/orgChart1"/>
    <dgm:cxn modelId="{FB1889EF-9A91-4509-A0F5-42A7F46B2FF2}" type="presOf" srcId="{0D85D40C-9DA1-46FE-997E-8516B9CE75F8}" destId="{D982FF6A-A66B-4CE3-B834-CDB53C2BC721}" srcOrd="1" destOrd="0" presId="urn:microsoft.com/office/officeart/2005/8/layout/orgChart1"/>
    <dgm:cxn modelId="{B96262F7-4BCC-4223-B977-EF98CE51E979}" type="presOf" srcId="{0D85D40C-9DA1-46FE-997E-8516B9CE75F8}" destId="{E78F32DB-C811-4AF5-9529-6557BF08AA27}" srcOrd="0" destOrd="0" presId="urn:microsoft.com/office/officeart/2005/8/layout/orgChart1"/>
    <dgm:cxn modelId="{84404EFF-5FD6-4230-881D-2042F9CEF1F2}" srcId="{7B7C6673-A4D1-42EE-BC29-8E4B1619BFBE}" destId="{116D36DB-0A33-4097-9C64-675865C1BD0C}" srcOrd="5" destOrd="0" parTransId="{EB0D7EF0-FEBE-4AF6-B4DF-2D879DA61688}" sibTransId="{29F33F88-9582-4894-989B-D92BE9632D94}"/>
    <dgm:cxn modelId="{56CB2529-71AE-4F42-B2D9-7B06633DC317}" type="presParOf" srcId="{AE05FC71-2716-4DE2-9AED-23BAA561C98B}" destId="{906FE523-EE68-4992-A82B-C00A9D76DE5B}" srcOrd="0" destOrd="0" presId="urn:microsoft.com/office/officeart/2005/8/layout/orgChart1"/>
    <dgm:cxn modelId="{228ECFA2-DCB0-4510-8344-F4EC4BE9FFCE}" type="presParOf" srcId="{906FE523-EE68-4992-A82B-C00A9D76DE5B}" destId="{5D017818-22C5-4804-8C8A-60226056A0BD}" srcOrd="0" destOrd="0" presId="urn:microsoft.com/office/officeart/2005/8/layout/orgChart1"/>
    <dgm:cxn modelId="{3179DBAF-F481-4E1F-8A3D-C827BBBBFC70}" type="presParOf" srcId="{5D017818-22C5-4804-8C8A-60226056A0BD}" destId="{A24CF5B5-2510-447B-8069-4FE787ED9BF6}" srcOrd="0" destOrd="0" presId="urn:microsoft.com/office/officeart/2005/8/layout/orgChart1"/>
    <dgm:cxn modelId="{CCECB59F-5D68-4531-A4EB-434049A324E6}" type="presParOf" srcId="{5D017818-22C5-4804-8C8A-60226056A0BD}" destId="{9BCAD143-9749-4BB1-ACDA-8A96093D4328}" srcOrd="1" destOrd="0" presId="urn:microsoft.com/office/officeart/2005/8/layout/orgChart1"/>
    <dgm:cxn modelId="{54D7D288-D5BE-4077-8C2A-AE851DE2AA46}" type="presParOf" srcId="{906FE523-EE68-4992-A82B-C00A9D76DE5B}" destId="{B014AE5A-B6CC-433C-9AD1-7E18C62182A0}" srcOrd="1" destOrd="0" presId="urn:microsoft.com/office/officeart/2005/8/layout/orgChart1"/>
    <dgm:cxn modelId="{DE51E883-FF5F-4026-BF71-C869C79DB562}" type="presParOf" srcId="{B014AE5A-B6CC-433C-9AD1-7E18C62182A0}" destId="{8D65E0D7-110F-4C34-A9D2-C46F80F881DB}" srcOrd="0" destOrd="0" presId="urn:microsoft.com/office/officeart/2005/8/layout/orgChart1"/>
    <dgm:cxn modelId="{5BB9A068-E66B-41CC-B3FE-0E3C39D8CEA9}" type="presParOf" srcId="{B014AE5A-B6CC-433C-9AD1-7E18C62182A0}" destId="{8F9C9EDC-4648-4F34-B4A2-3095B223300F}" srcOrd="1" destOrd="0" presId="urn:microsoft.com/office/officeart/2005/8/layout/orgChart1"/>
    <dgm:cxn modelId="{E2FA898A-12A4-490B-AA0D-DD7D8FB40191}" type="presParOf" srcId="{8F9C9EDC-4648-4F34-B4A2-3095B223300F}" destId="{8F8E2D27-3B11-4E6E-B87D-79686F3B7337}" srcOrd="0" destOrd="0" presId="urn:microsoft.com/office/officeart/2005/8/layout/orgChart1"/>
    <dgm:cxn modelId="{6DAB2A9D-B0C6-4DA5-9542-F3CB9C4B09E3}" type="presParOf" srcId="{8F8E2D27-3B11-4E6E-B87D-79686F3B7337}" destId="{B8D547B1-B69F-4315-9301-F27A0C6E0CF1}" srcOrd="0" destOrd="0" presId="urn:microsoft.com/office/officeart/2005/8/layout/orgChart1"/>
    <dgm:cxn modelId="{5B340EC3-E8B4-4FA2-92A2-DD72D710DBC0}" type="presParOf" srcId="{8F8E2D27-3B11-4E6E-B87D-79686F3B7337}" destId="{47EA0D49-A7BA-4C18-A7F7-CC21A420C9D6}" srcOrd="1" destOrd="0" presId="urn:microsoft.com/office/officeart/2005/8/layout/orgChart1"/>
    <dgm:cxn modelId="{C030CE17-90D8-4962-ADBB-E8BC9B9843CE}" type="presParOf" srcId="{8F9C9EDC-4648-4F34-B4A2-3095B223300F}" destId="{14790AA4-BBB7-4F01-A04F-479C5A1455B1}" srcOrd="1" destOrd="0" presId="urn:microsoft.com/office/officeart/2005/8/layout/orgChart1"/>
    <dgm:cxn modelId="{27F3D89A-7666-4A12-82BC-35BDDA94C390}" type="presParOf" srcId="{8F9C9EDC-4648-4F34-B4A2-3095B223300F}" destId="{F6FEE560-6F4B-4A30-8C51-BB97E1BEC613}" srcOrd="2" destOrd="0" presId="urn:microsoft.com/office/officeart/2005/8/layout/orgChart1"/>
    <dgm:cxn modelId="{907E3FA8-567E-45C7-A55B-3173D051DC48}" type="presParOf" srcId="{B014AE5A-B6CC-433C-9AD1-7E18C62182A0}" destId="{860E651D-66A7-48FF-B7E1-270801E993CC}" srcOrd="2" destOrd="0" presId="urn:microsoft.com/office/officeart/2005/8/layout/orgChart1"/>
    <dgm:cxn modelId="{0AFB2815-1D32-4DC2-8CDB-210BC3D386BD}" type="presParOf" srcId="{B014AE5A-B6CC-433C-9AD1-7E18C62182A0}" destId="{D8147A4D-9CD0-4B62-8D43-52437901F0EA}" srcOrd="3" destOrd="0" presId="urn:microsoft.com/office/officeart/2005/8/layout/orgChart1"/>
    <dgm:cxn modelId="{5DAF7D24-B0B9-4FF8-96B6-621646C2934E}" type="presParOf" srcId="{D8147A4D-9CD0-4B62-8D43-52437901F0EA}" destId="{AE49AC8C-2AF4-4E51-B642-38C4F18F1991}" srcOrd="0" destOrd="0" presId="urn:microsoft.com/office/officeart/2005/8/layout/orgChart1"/>
    <dgm:cxn modelId="{F200FEE8-164E-49A2-8054-1CE74D58645D}" type="presParOf" srcId="{AE49AC8C-2AF4-4E51-B642-38C4F18F1991}" destId="{7718A9DC-2961-40BE-B79A-F7C712C9ECF3}" srcOrd="0" destOrd="0" presId="urn:microsoft.com/office/officeart/2005/8/layout/orgChart1"/>
    <dgm:cxn modelId="{DBD91C60-3EE1-46E7-8019-16C8ABFEF25A}" type="presParOf" srcId="{AE49AC8C-2AF4-4E51-B642-38C4F18F1991}" destId="{11FD5DAF-7786-4699-89DE-FB3ECD72C8C4}" srcOrd="1" destOrd="0" presId="urn:microsoft.com/office/officeart/2005/8/layout/orgChart1"/>
    <dgm:cxn modelId="{AA29D63D-51F2-4E5D-8D39-F90E72FCF332}" type="presParOf" srcId="{D8147A4D-9CD0-4B62-8D43-52437901F0EA}" destId="{87A2F983-E1E4-43C5-922E-406BC6CC8594}" srcOrd="1" destOrd="0" presId="urn:microsoft.com/office/officeart/2005/8/layout/orgChart1"/>
    <dgm:cxn modelId="{83F83847-C8F7-4D1C-9479-2EB39F252F84}" type="presParOf" srcId="{D8147A4D-9CD0-4B62-8D43-52437901F0EA}" destId="{C648C6E9-6B98-4CCB-BE7D-3A885B64F90D}" srcOrd="2" destOrd="0" presId="urn:microsoft.com/office/officeart/2005/8/layout/orgChart1"/>
    <dgm:cxn modelId="{1EF1FE09-0125-4482-B97C-238EBA89B0C2}" type="presParOf" srcId="{B014AE5A-B6CC-433C-9AD1-7E18C62182A0}" destId="{2D943BDC-892D-400A-A144-42FC190F85DD}" srcOrd="4" destOrd="0" presId="urn:microsoft.com/office/officeart/2005/8/layout/orgChart1"/>
    <dgm:cxn modelId="{A3421B12-D211-495B-8CDB-01F2DE5A4ACA}" type="presParOf" srcId="{B014AE5A-B6CC-433C-9AD1-7E18C62182A0}" destId="{1ADDD876-E781-4672-9A45-835A3EC62160}" srcOrd="5" destOrd="0" presId="urn:microsoft.com/office/officeart/2005/8/layout/orgChart1"/>
    <dgm:cxn modelId="{E3B8EBC6-56D7-4C6A-868E-CC9D9AEE4534}" type="presParOf" srcId="{1ADDD876-E781-4672-9A45-835A3EC62160}" destId="{81A717A1-9AFC-4BB8-A4EF-29764DEF693E}" srcOrd="0" destOrd="0" presId="urn:microsoft.com/office/officeart/2005/8/layout/orgChart1"/>
    <dgm:cxn modelId="{2F1EC308-3044-4977-82F3-CB6E10E7E533}" type="presParOf" srcId="{81A717A1-9AFC-4BB8-A4EF-29764DEF693E}" destId="{E78F32DB-C811-4AF5-9529-6557BF08AA27}" srcOrd="0" destOrd="0" presId="urn:microsoft.com/office/officeart/2005/8/layout/orgChart1"/>
    <dgm:cxn modelId="{4DB174F5-19BD-4D7C-9BCD-B99CB006430B}" type="presParOf" srcId="{81A717A1-9AFC-4BB8-A4EF-29764DEF693E}" destId="{D982FF6A-A66B-4CE3-B834-CDB53C2BC721}" srcOrd="1" destOrd="0" presId="urn:microsoft.com/office/officeart/2005/8/layout/orgChart1"/>
    <dgm:cxn modelId="{F0F1A8C3-7F90-412C-9C11-6A7BBB2EBC29}" type="presParOf" srcId="{1ADDD876-E781-4672-9A45-835A3EC62160}" destId="{8E095266-25B9-4677-A6F4-BBC99EC0B2BE}" srcOrd="1" destOrd="0" presId="urn:microsoft.com/office/officeart/2005/8/layout/orgChart1"/>
    <dgm:cxn modelId="{2B8A3FF0-FA83-4B01-959B-14DD938B2E0B}" type="presParOf" srcId="{1ADDD876-E781-4672-9A45-835A3EC62160}" destId="{C9A7FB13-DF57-4238-89CE-E125DC22F86F}" srcOrd="2" destOrd="0" presId="urn:microsoft.com/office/officeart/2005/8/layout/orgChart1"/>
    <dgm:cxn modelId="{7C4774CB-BFEE-42E4-BE58-C44442B3C8A3}" type="presParOf" srcId="{B014AE5A-B6CC-433C-9AD1-7E18C62182A0}" destId="{4709F3FD-8B47-4827-9067-6F7D3BDA9EBC}" srcOrd="6" destOrd="0" presId="urn:microsoft.com/office/officeart/2005/8/layout/orgChart1"/>
    <dgm:cxn modelId="{298176BC-B8D0-460C-991C-697C2C875EA1}" type="presParOf" srcId="{B014AE5A-B6CC-433C-9AD1-7E18C62182A0}" destId="{87A9216F-E559-469D-80AA-D978BC2BC247}" srcOrd="7" destOrd="0" presId="urn:microsoft.com/office/officeart/2005/8/layout/orgChart1"/>
    <dgm:cxn modelId="{CD3017E2-A744-4392-9780-A5530AA79155}" type="presParOf" srcId="{87A9216F-E559-469D-80AA-D978BC2BC247}" destId="{8712DCAC-CC00-4B3B-8C3B-B661564D32E7}" srcOrd="0" destOrd="0" presId="urn:microsoft.com/office/officeart/2005/8/layout/orgChart1"/>
    <dgm:cxn modelId="{AB8E722B-E926-43F9-B10A-4FC9197D9954}" type="presParOf" srcId="{8712DCAC-CC00-4B3B-8C3B-B661564D32E7}" destId="{6F1F1A20-6D03-4555-83AB-448A912CF3A3}" srcOrd="0" destOrd="0" presId="urn:microsoft.com/office/officeart/2005/8/layout/orgChart1"/>
    <dgm:cxn modelId="{2D0A8338-B7D0-4F6C-92DD-5D08D6393EF0}" type="presParOf" srcId="{8712DCAC-CC00-4B3B-8C3B-B661564D32E7}" destId="{5B121B67-B75A-417A-93DA-62B9987A0071}" srcOrd="1" destOrd="0" presId="urn:microsoft.com/office/officeart/2005/8/layout/orgChart1"/>
    <dgm:cxn modelId="{73DCE0F0-DCBF-4131-82F6-63DE723E8C29}" type="presParOf" srcId="{87A9216F-E559-469D-80AA-D978BC2BC247}" destId="{D469205E-A3F5-46BA-98F4-CECF73D59A52}" srcOrd="1" destOrd="0" presId="urn:microsoft.com/office/officeart/2005/8/layout/orgChart1"/>
    <dgm:cxn modelId="{1F5A7B69-BE1E-4F26-BA21-AB3F175BD38E}" type="presParOf" srcId="{87A9216F-E559-469D-80AA-D978BC2BC247}" destId="{1285AD64-63AE-4146-AB0F-2AB4D5095FA6}" srcOrd="2" destOrd="0" presId="urn:microsoft.com/office/officeart/2005/8/layout/orgChart1"/>
    <dgm:cxn modelId="{59780F72-E1A8-4559-96BD-532DA810A206}" type="presParOf" srcId="{B014AE5A-B6CC-433C-9AD1-7E18C62182A0}" destId="{6A9C63C2-CEBA-45D6-9190-583793A62344}" srcOrd="8" destOrd="0" presId="urn:microsoft.com/office/officeart/2005/8/layout/orgChart1"/>
    <dgm:cxn modelId="{74B66AC7-9240-40FE-A68C-7AEBA2C41E58}" type="presParOf" srcId="{B014AE5A-B6CC-433C-9AD1-7E18C62182A0}" destId="{96355BEB-6FE7-44CD-9F67-8289C3C5BE4F}" srcOrd="9" destOrd="0" presId="urn:microsoft.com/office/officeart/2005/8/layout/orgChart1"/>
    <dgm:cxn modelId="{90BE4767-5D7D-4638-A345-47A46D7086FA}" type="presParOf" srcId="{96355BEB-6FE7-44CD-9F67-8289C3C5BE4F}" destId="{895CFFD3-DF02-429A-A178-CD014840E473}" srcOrd="0" destOrd="0" presId="urn:microsoft.com/office/officeart/2005/8/layout/orgChart1"/>
    <dgm:cxn modelId="{DB131D41-A58D-4281-A98F-ABDFA2E888A7}" type="presParOf" srcId="{895CFFD3-DF02-429A-A178-CD014840E473}" destId="{5388F052-3D16-41DA-812F-D0AC96C3F530}" srcOrd="0" destOrd="0" presId="urn:microsoft.com/office/officeart/2005/8/layout/orgChart1"/>
    <dgm:cxn modelId="{663A34EA-E147-4032-B280-38418E0DBAFF}" type="presParOf" srcId="{895CFFD3-DF02-429A-A178-CD014840E473}" destId="{7A248F49-D105-4BCA-9C4A-F099E74BD7EF}" srcOrd="1" destOrd="0" presId="urn:microsoft.com/office/officeart/2005/8/layout/orgChart1"/>
    <dgm:cxn modelId="{B5892158-DF95-4B75-A20F-A7BE04A45BFF}" type="presParOf" srcId="{96355BEB-6FE7-44CD-9F67-8289C3C5BE4F}" destId="{FEB47ED5-7760-4033-8B5B-70B55883E52F}" srcOrd="1" destOrd="0" presId="urn:microsoft.com/office/officeart/2005/8/layout/orgChart1"/>
    <dgm:cxn modelId="{1F3D70BC-30A2-4CF3-A6B8-45E6BE7AB08C}" type="presParOf" srcId="{96355BEB-6FE7-44CD-9F67-8289C3C5BE4F}" destId="{A29E16DD-C740-4FA0-B37A-171D40E867FD}" srcOrd="2" destOrd="0" presId="urn:microsoft.com/office/officeart/2005/8/layout/orgChart1"/>
    <dgm:cxn modelId="{81594D2D-CE46-413F-A017-565C2BAB1376}" type="presParOf" srcId="{B014AE5A-B6CC-433C-9AD1-7E18C62182A0}" destId="{550E8D6F-9A44-4B3D-9329-D55FDD388CFA}" srcOrd="10" destOrd="0" presId="urn:microsoft.com/office/officeart/2005/8/layout/orgChart1"/>
    <dgm:cxn modelId="{253D6BD7-7F5A-44BF-B069-B0A34DB2D2AA}" type="presParOf" srcId="{B014AE5A-B6CC-433C-9AD1-7E18C62182A0}" destId="{5DE5C5BD-6EB5-47B5-86D4-3A48D852C604}" srcOrd="11" destOrd="0" presId="urn:microsoft.com/office/officeart/2005/8/layout/orgChart1"/>
    <dgm:cxn modelId="{0C07D636-E9CD-47EF-90B7-691BDBBC1428}" type="presParOf" srcId="{5DE5C5BD-6EB5-47B5-86D4-3A48D852C604}" destId="{837EF61D-B736-4900-936F-F51ACF1C07E8}" srcOrd="0" destOrd="0" presId="urn:microsoft.com/office/officeart/2005/8/layout/orgChart1"/>
    <dgm:cxn modelId="{57EB3019-34B1-4DDF-98C5-561498B09274}" type="presParOf" srcId="{837EF61D-B736-4900-936F-F51ACF1C07E8}" destId="{E4EBEED5-9CBB-4D3C-992F-D3D49BD4D010}" srcOrd="0" destOrd="0" presId="urn:microsoft.com/office/officeart/2005/8/layout/orgChart1"/>
    <dgm:cxn modelId="{04697800-5DC5-4928-8838-B3AB1CE402E5}" type="presParOf" srcId="{837EF61D-B736-4900-936F-F51ACF1C07E8}" destId="{6C56B7CE-001C-438C-B37A-407394381A7E}" srcOrd="1" destOrd="0" presId="urn:microsoft.com/office/officeart/2005/8/layout/orgChart1"/>
    <dgm:cxn modelId="{424D54BF-0CC4-4D49-B66C-893FC91E15D2}" type="presParOf" srcId="{5DE5C5BD-6EB5-47B5-86D4-3A48D852C604}" destId="{59167A67-EF6E-444C-9FBE-BDD40D6BB468}" srcOrd="1" destOrd="0" presId="urn:microsoft.com/office/officeart/2005/8/layout/orgChart1"/>
    <dgm:cxn modelId="{D5B26818-DA35-42BE-B183-A32261E6F707}" type="presParOf" srcId="{5DE5C5BD-6EB5-47B5-86D4-3A48D852C604}" destId="{DAE7C812-9506-46AB-982D-C13122C470BA}" srcOrd="2" destOrd="0" presId="urn:microsoft.com/office/officeart/2005/8/layout/orgChart1"/>
    <dgm:cxn modelId="{92AD3D8C-DA81-4548-9171-80E6A54BE9C0}" type="presParOf" srcId="{906FE523-EE68-4992-A82B-C00A9D76DE5B}" destId="{B965960F-DA08-4FEC-B854-F2CA71969E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831AC-017A-4492-A657-6E83D1B0642E}">
      <dsp:nvSpPr>
        <dsp:cNvPr id="0" name=""/>
        <dsp:cNvSpPr/>
      </dsp:nvSpPr>
      <dsp:spPr>
        <a:xfrm>
          <a:off x="313508" y="0"/>
          <a:ext cx="5584957" cy="5059663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142240" rIns="7200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FFRS (NATIONAL)</a:t>
          </a:r>
        </a:p>
      </dsp:txBody>
      <dsp:txXfrm>
        <a:off x="2325209" y="252983"/>
        <a:ext cx="1561554" cy="758949"/>
      </dsp:txXfrm>
    </dsp:sp>
    <dsp:sp modelId="{D8D3CA7D-8A18-473D-8A5B-509F00560F64}">
      <dsp:nvSpPr>
        <dsp:cNvPr id="0" name=""/>
        <dsp:cNvSpPr/>
      </dsp:nvSpPr>
      <dsp:spPr>
        <a:xfrm>
          <a:off x="1082121" y="1011932"/>
          <a:ext cx="4047730" cy="404773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CORERS</a:t>
          </a:r>
        </a:p>
      </dsp:txBody>
      <dsp:txXfrm>
        <a:off x="2398646" y="1254796"/>
        <a:ext cx="1414681" cy="728591"/>
      </dsp:txXfrm>
    </dsp:sp>
    <dsp:sp modelId="{34DCC48D-D0D0-4569-A2E1-15310E8A9E71}">
      <dsp:nvSpPr>
        <dsp:cNvPr id="0" name=""/>
        <dsp:cNvSpPr/>
      </dsp:nvSpPr>
      <dsp:spPr>
        <a:xfrm>
          <a:off x="1548713" y="2013755"/>
          <a:ext cx="3035797" cy="303579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CODERS</a:t>
          </a:r>
        </a:p>
      </dsp:txBody>
      <dsp:txXfrm>
        <a:off x="2359271" y="2241440"/>
        <a:ext cx="1414681" cy="683054"/>
      </dsp:txXfrm>
    </dsp:sp>
    <dsp:sp modelId="{E9638CD7-D571-49F1-BAB8-39A82104E8B4}">
      <dsp:nvSpPr>
        <dsp:cNvPr id="0" name=""/>
        <dsp:cNvSpPr/>
      </dsp:nvSpPr>
      <dsp:spPr>
        <a:xfrm>
          <a:off x="2094054" y="3035797"/>
          <a:ext cx="2023865" cy="2023865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CLUB</a:t>
          </a:r>
        </a:p>
      </dsp:txBody>
      <dsp:txXfrm>
        <a:off x="2390442" y="3541764"/>
        <a:ext cx="1431088" cy="1011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6A642-2C90-47C0-81BD-0B8EB477DD9E}">
      <dsp:nvSpPr>
        <dsp:cNvPr id="0" name=""/>
        <dsp:cNvSpPr/>
      </dsp:nvSpPr>
      <dsp:spPr>
        <a:xfrm>
          <a:off x="0" y="1041884"/>
          <a:ext cx="2535300" cy="2535300"/>
        </a:xfrm>
        <a:prstGeom prst="ellipse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CNOSF</a:t>
          </a:r>
          <a:endParaRPr lang="fr-FR" sz="1600" kern="1200" dirty="0"/>
        </a:p>
      </dsp:txBody>
      <dsp:txXfrm>
        <a:off x="824606" y="1168649"/>
        <a:ext cx="886087" cy="380295"/>
      </dsp:txXfrm>
    </dsp:sp>
    <dsp:sp modelId="{266D5C7D-C6BA-4446-B71E-8A2FD72BBB01}">
      <dsp:nvSpPr>
        <dsp:cNvPr id="0" name=""/>
        <dsp:cNvSpPr/>
      </dsp:nvSpPr>
      <dsp:spPr>
        <a:xfrm>
          <a:off x="316912" y="1675709"/>
          <a:ext cx="1901475" cy="1901475"/>
        </a:xfrm>
        <a:prstGeom prst="ellipse">
          <a:avLst/>
        </a:prstGeom>
        <a:solidFill>
          <a:schemeClr val="accent4">
            <a:shade val="80000"/>
            <a:hueOff val="-256642"/>
            <a:satOff val="0"/>
            <a:lumOff val="169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CROS</a:t>
          </a:r>
          <a:endParaRPr lang="fr-FR" sz="1600" kern="1200" dirty="0"/>
        </a:p>
      </dsp:txBody>
      <dsp:txXfrm>
        <a:off x="824606" y="1794551"/>
        <a:ext cx="886087" cy="356526"/>
      </dsp:txXfrm>
    </dsp:sp>
    <dsp:sp modelId="{6D21D636-F653-454A-8205-30DED69A4B0E}">
      <dsp:nvSpPr>
        <dsp:cNvPr id="0" name=""/>
        <dsp:cNvSpPr/>
      </dsp:nvSpPr>
      <dsp:spPr>
        <a:xfrm>
          <a:off x="633825" y="2309534"/>
          <a:ext cx="1267650" cy="1267650"/>
        </a:xfrm>
        <a:prstGeom prst="ellipse">
          <a:avLst/>
        </a:prstGeom>
        <a:solidFill>
          <a:schemeClr val="accent4">
            <a:shade val="80000"/>
            <a:hueOff val="-513283"/>
            <a:satOff val="0"/>
            <a:lumOff val="338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CDOS</a:t>
          </a:r>
          <a:endParaRPr lang="fr-FR" sz="1600" kern="1200" dirty="0"/>
        </a:p>
      </dsp:txBody>
      <dsp:txXfrm>
        <a:off x="819468" y="2626447"/>
        <a:ext cx="896364" cy="633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D8A16-22A8-488B-8D9E-704878AADAF5}">
      <dsp:nvSpPr>
        <dsp:cNvPr id="0" name=""/>
        <dsp:cNvSpPr/>
      </dsp:nvSpPr>
      <dsp:spPr>
        <a:xfrm>
          <a:off x="671733" y="0"/>
          <a:ext cx="5592964" cy="50563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FFRS</a:t>
          </a:r>
        </a:p>
      </dsp:txBody>
      <dsp:txXfrm>
        <a:off x="2686319" y="252816"/>
        <a:ext cx="1563792" cy="758450"/>
      </dsp:txXfrm>
    </dsp:sp>
    <dsp:sp modelId="{3F9F27F7-9E16-45B9-92B3-EC069D83CF19}">
      <dsp:nvSpPr>
        <dsp:cNvPr id="0" name=""/>
        <dsp:cNvSpPr/>
      </dsp:nvSpPr>
      <dsp:spPr>
        <a:xfrm>
          <a:off x="1031769" y="1011267"/>
          <a:ext cx="4872892" cy="40450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CORERS</a:t>
          </a:r>
        </a:p>
      </dsp:txBody>
      <dsp:txXfrm>
        <a:off x="2616678" y="1253971"/>
        <a:ext cx="1703075" cy="728112"/>
      </dsp:txXfrm>
    </dsp:sp>
    <dsp:sp modelId="{C48DEB4E-137E-4DF7-8DA3-11401B37F5FB}">
      <dsp:nvSpPr>
        <dsp:cNvPr id="0" name=""/>
        <dsp:cNvSpPr/>
      </dsp:nvSpPr>
      <dsp:spPr>
        <a:xfrm>
          <a:off x="1679850" y="2022534"/>
          <a:ext cx="3576730" cy="303380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CODERS</a:t>
          </a:r>
        </a:p>
      </dsp:txBody>
      <dsp:txXfrm>
        <a:off x="2634837" y="2250069"/>
        <a:ext cx="1666756" cy="682605"/>
      </dsp:txXfrm>
    </dsp:sp>
    <dsp:sp modelId="{102332DA-CC5A-435F-B58E-E5C726687EAE}">
      <dsp:nvSpPr>
        <dsp:cNvPr id="0" name=""/>
        <dsp:cNvSpPr/>
      </dsp:nvSpPr>
      <dsp:spPr>
        <a:xfrm>
          <a:off x="2456948" y="3033801"/>
          <a:ext cx="2022534" cy="20225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Clubs</a:t>
          </a:r>
        </a:p>
      </dsp:txBody>
      <dsp:txXfrm>
        <a:off x="2753142" y="3539435"/>
        <a:ext cx="1430147" cy="10112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52EEB-0CAE-4B9B-B996-A4395A5574BC}">
      <dsp:nvSpPr>
        <dsp:cNvPr id="0" name=""/>
        <dsp:cNvSpPr/>
      </dsp:nvSpPr>
      <dsp:spPr>
        <a:xfrm>
          <a:off x="0" y="600"/>
          <a:ext cx="7632848" cy="1361404"/>
        </a:xfrm>
        <a:prstGeom prst="roundRect">
          <a:avLst/>
        </a:prstGeom>
        <a:solidFill>
          <a:srgbClr val="00B050"/>
        </a:solidFill>
        <a:ln>
          <a:noFill/>
        </a:ln>
        <a:effectLst>
          <a:innerShdw blurRad="1143000" dist="812800" dir="4260000">
            <a:prstClr val="black">
              <a:alpha val="39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/>
            <a:t>Président </a:t>
          </a:r>
          <a:r>
            <a:rPr lang="fr-FR" sz="2000" kern="1200" dirty="0"/>
            <a:t>: Gérard DESHAYES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/>
            <a:t>Vice Présidente </a:t>
          </a:r>
          <a:r>
            <a:rPr lang="fr-FR" sz="2000" kern="1200" dirty="0"/>
            <a:t>: Michèle GRIVAUX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/>
            <a:t>Vice Président </a:t>
          </a:r>
          <a:r>
            <a:rPr lang="fr-FR" sz="2000" kern="1200" dirty="0"/>
            <a:t>: Gilles DENUX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/>
        </a:p>
      </dsp:txBody>
      <dsp:txXfrm>
        <a:off x="66458" y="67058"/>
        <a:ext cx="7499932" cy="1228488"/>
      </dsp:txXfrm>
    </dsp:sp>
    <dsp:sp modelId="{BB3BD96B-DCCD-4C76-91D6-AB2ACCB9C098}">
      <dsp:nvSpPr>
        <dsp:cNvPr id="0" name=""/>
        <dsp:cNvSpPr/>
      </dsp:nvSpPr>
      <dsp:spPr>
        <a:xfrm>
          <a:off x="0" y="1371525"/>
          <a:ext cx="7632848" cy="1361404"/>
        </a:xfrm>
        <a:prstGeom prst="roundRect">
          <a:avLst/>
        </a:prstGeom>
        <a:solidFill>
          <a:schemeClr val="accent1"/>
        </a:solidFill>
        <a:ln>
          <a:noFill/>
        </a:ln>
        <a:effectLst>
          <a:innerShdw blurRad="1143000" dist="812800" dir="4260000">
            <a:prstClr val="black">
              <a:alpha val="39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/>
            <a:t>Secrétaire Générale</a:t>
          </a:r>
          <a:r>
            <a:rPr lang="fr-FR" sz="2000" kern="1200" dirty="0"/>
            <a:t>: Yolande GUERIAUD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/>
            <a:t>Adjoint </a:t>
          </a:r>
          <a:r>
            <a:rPr lang="fr-FR" sz="2000" kern="1200" dirty="0"/>
            <a:t>: Claude DERAISIN</a:t>
          </a:r>
        </a:p>
      </dsp:txBody>
      <dsp:txXfrm>
        <a:off x="66458" y="1437983"/>
        <a:ext cx="7499932" cy="1228488"/>
      </dsp:txXfrm>
    </dsp:sp>
    <dsp:sp modelId="{FD007330-C8BC-4EAB-98C1-C408C64D3BCF}">
      <dsp:nvSpPr>
        <dsp:cNvPr id="0" name=""/>
        <dsp:cNvSpPr/>
      </dsp:nvSpPr>
      <dsp:spPr>
        <a:xfrm>
          <a:off x="0" y="2742450"/>
          <a:ext cx="7632848" cy="1361404"/>
        </a:xfrm>
        <a:prstGeom prst="roundRect">
          <a:avLst/>
        </a:prstGeom>
        <a:solidFill>
          <a:schemeClr val="accent6"/>
        </a:solidFill>
        <a:ln>
          <a:noFill/>
        </a:ln>
        <a:effectLst>
          <a:innerShdw blurRad="1143000" dist="812800" dir="4260000">
            <a:prstClr val="black">
              <a:alpha val="39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/>
            <a:t>Trésorière </a:t>
          </a:r>
          <a:r>
            <a:rPr lang="fr-FR" sz="2000" kern="1200" dirty="0"/>
            <a:t>: Michèle ALBERTELLI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dirty="0"/>
            <a:t>Adjointe </a:t>
          </a:r>
          <a:r>
            <a:rPr lang="fr-FR" sz="2000" kern="1200" dirty="0"/>
            <a:t>: Francine CRESPO</a:t>
          </a:r>
        </a:p>
      </dsp:txBody>
      <dsp:txXfrm>
        <a:off x="66458" y="2808908"/>
        <a:ext cx="7499932" cy="12284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4FB63-2AF8-4BF9-8384-D604C7DAAC68}">
      <dsp:nvSpPr>
        <dsp:cNvPr id="0" name=""/>
        <dsp:cNvSpPr/>
      </dsp:nvSpPr>
      <dsp:spPr>
        <a:xfrm>
          <a:off x="4090852" y="1601704"/>
          <a:ext cx="3526429" cy="38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973"/>
              </a:lnTo>
              <a:lnTo>
                <a:pt x="3526429" y="274973"/>
              </a:lnTo>
              <a:lnTo>
                <a:pt x="3526429" y="38960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C63C2-CEBA-45D6-9190-583793A62344}">
      <dsp:nvSpPr>
        <dsp:cNvPr id="0" name=""/>
        <dsp:cNvSpPr/>
      </dsp:nvSpPr>
      <dsp:spPr>
        <a:xfrm>
          <a:off x="4090852" y="1601704"/>
          <a:ext cx="2205411" cy="38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973"/>
              </a:lnTo>
              <a:lnTo>
                <a:pt x="2205411" y="274973"/>
              </a:lnTo>
              <a:lnTo>
                <a:pt x="2205411" y="38960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9F3FD-8B47-4827-9067-6F7D3BDA9EBC}">
      <dsp:nvSpPr>
        <dsp:cNvPr id="0" name=""/>
        <dsp:cNvSpPr/>
      </dsp:nvSpPr>
      <dsp:spPr>
        <a:xfrm>
          <a:off x="4090852" y="1601704"/>
          <a:ext cx="884394" cy="38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973"/>
              </a:lnTo>
              <a:lnTo>
                <a:pt x="884394" y="274973"/>
              </a:lnTo>
              <a:lnTo>
                <a:pt x="884394" y="389607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2D943BDC-892D-400A-A144-42FC190F85DD}">
      <dsp:nvSpPr>
        <dsp:cNvPr id="0" name=""/>
        <dsp:cNvSpPr/>
      </dsp:nvSpPr>
      <dsp:spPr>
        <a:xfrm>
          <a:off x="3593876" y="1601704"/>
          <a:ext cx="496975" cy="389607"/>
        </a:xfrm>
        <a:custGeom>
          <a:avLst/>
          <a:gdLst/>
          <a:ahLst/>
          <a:cxnLst/>
          <a:rect l="0" t="0" r="0" b="0"/>
          <a:pathLst>
            <a:path>
              <a:moveTo>
                <a:pt x="496975" y="0"/>
              </a:moveTo>
              <a:lnTo>
                <a:pt x="496975" y="274973"/>
              </a:lnTo>
              <a:lnTo>
                <a:pt x="0" y="274973"/>
              </a:lnTo>
              <a:lnTo>
                <a:pt x="0" y="389607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860E651D-66A7-48FF-B7E1-270801E993CC}">
      <dsp:nvSpPr>
        <dsp:cNvPr id="0" name=""/>
        <dsp:cNvSpPr/>
      </dsp:nvSpPr>
      <dsp:spPr>
        <a:xfrm>
          <a:off x="2041965" y="1601704"/>
          <a:ext cx="2048887" cy="389607"/>
        </a:xfrm>
        <a:custGeom>
          <a:avLst/>
          <a:gdLst/>
          <a:ahLst/>
          <a:cxnLst/>
          <a:rect l="0" t="0" r="0" b="0"/>
          <a:pathLst>
            <a:path>
              <a:moveTo>
                <a:pt x="2048887" y="0"/>
              </a:moveTo>
              <a:lnTo>
                <a:pt x="2048887" y="274973"/>
              </a:lnTo>
              <a:lnTo>
                <a:pt x="0" y="274973"/>
              </a:lnTo>
              <a:lnTo>
                <a:pt x="0" y="389607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8D65E0D7-110F-4C34-A9D2-C46F80F881DB}">
      <dsp:nvSpPr>
        <dsp:cNvPr id="0" name=""/>
        <dsp:cNvSpPr/>
      </dsp:nvSpPr>
      <dsp:spPr>
        <a:xfrm>
          <a:off x="550405" y="1601704"/>
          <a:ext cx="3540447" cy="389607"/>
        </a:xfrm>
        <a:custGeom>
          <a:avLst/>
          <a:gdLst/>
          <a:ahLst/>
          <a:cxnLst/>
          <a:rect l="0" t="0" r="0" b="0"/>
          <a:pathLst>
            <a:path>
              <a:moveTo>
                <a:pt x="3540447" y="0"/>
              </a:moveTo>
              <a:lnTo>
                <a:pt x="3540447" y="274973"/>
              </a:lnTo>
              <a:lnTo>
                <a:pt x="0" y="274973"/>
              </a:lnTo>
              <a:lnTo>
                <a:pt x="0" y="38960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CF5B5-2510-447B-8069-4FE787ED9BF6}">
      <dsp:nvSpPr>
        <dsp:cNvPr id="0" name=""/>
        <dsp:cNvSpPr/>
      </dsp:nvSpPr>
      <dsp:spPr>
        <a:xfrm>
          <a:off x="1926829" y="473020"/>
          <a:ext cx="4328046" cy="1128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u="sng" kern="1200" cap="small" baseline="0" dirty="0"/>
            <a:t>Directrice Technique Nationale</a:t>
          </a:r>
          <a:r>
            <a:rPr lang="fr-FR" sz="2400" kern="1200" dirty="0"/>
            <a:t>: Sylvie KINET (cadre d’Etat)</a:t>
          </a:r>
        </a:p>
      </dsp:txBody>
      <dsp:txXfrm>
        <a:off x="1926829" y="473020"/>
        <a:ext cx="4328046" cy="1128684"/>
      </dsp:txXfrm>
    </dsp:sp>
    <dsp:sp modelId="{B8D547B1-B69F-4315-9301-F27A0C6E0CF1}">
      <dsp:nvSpPr>
        <dsp:cNvPr id="0" name=""/>
        <dsp:cNvSpPr/>
      </dsp:nvSpPr>
      <dsp:spPr>
        <a:xfrm>
          <a:off x="4529" y="1991311"/>
          <a:ext cx="1091750" cy="17393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u="sng" kern="1200" dirty="0"/>
            <a:t>CTN</a:t>
          </a:r>
          <a:r>
            <a:rPr lang="fr-FR" sz="1800" kern="1200" dirty="0"/>
            <a:t> : Benoit LEROUX (cadre d’Etat)</a:t>
          </a:r>
        </a:p>
      </dsp:txBody>
      <dsp:txXfrm>
        <a:off x="4529" y="1991311"/>
        <a:ext cx="1091750" cy="1739365"/>
      </dsp:txXfrm>
    </dsp:sp>
    <dsp:sp modelId="{7718A9DC-2961-40BE-B79A-F7C712C9ECF3}">
      <dsp:nvSpPr>
        <dsp:cNvPr id="0" name=""/>
        <dsp:cNvSpPr/>
      </dsp:nvSpPr>
      <dsp:spPr>
        <a:xfrm>
          <a:off x="1325547" y="1991311"/>
          <a:ext cx="1432834" cy="1739365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u="sng" kern="1200" dirty="0"/>
            <a:t>CTF</a:t>
          </a:r>
          <a:r>
            <a:rPr lang="fr-FR" sz="1800" kern="1200" dirty="0"/>
            <a:t>: Maxime LE BOURSICAULT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(cadre fédéral)</a:t>
          </a:r>
        </a:p>
      </dsp:txBody>
      <dsp:txXfrm>
        <a:off x="1325547" y="1991311"/>
        <a:ext cx="1432834" cy="1739365"/>
      </dsp:txXfrm>
    </dsp:sp>
    <dsp:sp modelId="{E78F32DB-C811-4AF5-9529-6557BF08AA27}">
      <dsp:nvSpPr>
        <dsp:cNvPr id="0" name=""/>
        <dsp:cNvSpPr/>
      </dsp:nvSpPr>
      <dsp:spPr>
        <a:xfrm>
          <a:off x="2987649" y="1991311"/>
          <a:ext cx="1212454" cy="1739365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u="sng" kern="1200" dirty="0"/>
            <a:t>CTF</a:t>
          </a:r>
          <a:r>
            <a:rPr lang="fr-FR" sz="1800" kern="1200" dirty="0"/>
            <a:t>: Matthieu CAPRON                   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(cadre fédéral)</a:t>
          </a:r>
        </a:p>
      </dsp:txBody>
      <dsp:txXfrm>
        <a:off x="2987649" y="1991311"/>
        <a:ext cx="1212454" cy="1739365"/>
      </dsp:txXfrm>
    </dsp:sp>
    <dsp:sp modelId="{6F1F1A20-6D03-4555-83AB-448A912CF3A3}">
      <dsp:nvSpPr>
        <dsp:cNvPr id="0" name=""/>
        <dsp:cNvSpPr/>
      </dsp:nvSpPr>
      <dsp:spPr>
        <a:xfrm>
          <a:off x="4429371" y="1991311"/>
          <a:ext cx="1091750" cy="1739365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u="sng" kern="1200" dirty="0"/>
            <a:t>CTF</a:t>
          </a:r>
          <a:r>
            <a:rPr lang="fr-FR" sz="1800" kern="1200" dirty="0"/>
            <a:t>: Laura SCORTESSE (cadre fédéral)</a:t>
          </a:r>
        </a:p>
      </dsp:txBody>
      <dsp:txXfrm>
        <a:off x="4429371" y="1991311"/>
        <a:ext cx="1091750" cy="1739365"/>
      </dsp:txXfrm>
    </dsp:sp>
    <dsp:sp modelId="{5388F052-3D16-41DA-812F-D0AC96C3F530}">
      <dsp:nvSpPr>
        <dsp:cNvPr id="0" name=""/>
        <dsp:cNvSpPr/>
      </dsp:nvSpPr>
      <dsp:spPr>
        <a:xfrm>
          <a:off x="5750389" y="1991311"/>
          <a:ext cx="1091750" cy="1739365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u="sng" kern="1200" dirty="0"/>
            <a:t>CTF</a:t>
          </a:r>
          <a:r>
            <a:rPr lang="fr-FR" sz="1800" kern="1200" dirty="0"/>
            <a:t>: Séverine BENAISSA HAAS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(cadre fédéral)</a:t>
          </a:r>
        </a:p>
      </dsp:txBody>
      <dsp:txXfrm>
        <a:off x="5750389" y="1991311"/>
        <a:ext cx="1091750" cy="1739365"/>
      </dsp:txXfrm>
    </dsp:sp>
    <dsp:sp modelId="{6FA0A8B7-03E6-4A5B-84AE-D9D12D78CC6D}">
      <dsp:nvSpPr>
        <dsp:cNvPr id="0" name=""/>
        <dsp:cNvSpPr/>
      </dsp:nvSpPr>
      <dsp:spPr>
        <a:xfrm>
          <a:off x="7071406" y="1991311"/>
          <a:ext cx="1091750" cy="1697895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u="sng" kern="1200" dirty="0"/>
            <a:t>CTF</a:t>
          </a:r>
          <a:r>
            <a:rPr lang="fr-FR" sz="1800" kern="1200" dirty="0"/>
            <a:t>: Delphine CAFFIER (cadre fédéral)</a:t>
          </a:r>
        </a:p>
      </dsp:txBody>
      <dsp:txXfrm>
        <a:off x="7071406" y="1991311"/>
        <a:ext cx="1091750" cy="16978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E8D6F-9A44-4B3D-9329-D55FDD388CFA}">
      <dsp:nvSpPr>
        <dsp:cNvPr id="0" name=""/>
        <dsp:cNvSpPr/>
      </dsp:nvSpPr>
      <dsp:spPr>
        <a:xfrm>
          <a:off x="4075052" y="2039963"/>
          <a:ext cx="3543624" cy="366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27"/>
              </a:lnTo>
              <a:lnTo>
                <a:pt x="3543624" y="258927"/>
              </a:lnTo>
              <a:lnTo>
                <a:pt x="3543624" y="36687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C63C2-CEBA-45D6-9190-583793A62344}">
      <dsp:nvSpPr>
        <dsp:cNvPr id="0" name=""/>
        <dsp:cNvSpPr/>
      </dsp:nvSpPr>
      <dsp:spPr>
        <a:xfrm>
          <a:off x="4075052" y="2039963"/>
          <a:ext cx="2299697" cy="366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27"/>
              </a:lnTo>
              <a:lnTo>
                <a:pt x="2299697" y="258927"/>
              </a:lnTo>
              <a:lnTo>
                <a:pt x="2299697" y="36687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9F3FD-8B47-4827-9067-6F7D3BDA9EBC}">
      <dsp:nvSpPr>
        <dsp:cNvPr id="0" name=""/>
        <dsp:cNvSpPr/>
      </dsp:nvSpPr>
      <dsp:spPr>
        <a:xfrm>
          <a:off x="4075052" y="2039963"/>
          <a:ext cx="946150" cy="366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27"/>
              </a:lnTo>
              <a:lnTo>
                <a:pt x="946150" y="258927"/>
              </a:lnTo>
              <a:lnTo>
                <a:pt x="946150" y="366871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2D943BDC-892D-400A-A144-42FC190F85DD}">
      <dsp:nvSpPr>
        <dsp:cNvPr id="0" name=""/>
        <dsp:cNvSpPr/>
      </dsp:nvSpPr>
      <dsp:spPr>
        <a:xfrm>
          <a:off x="3610825" y="2039963"/>
          <a:ext cx="464226" cy="366871"/>
        </a:xfrm>
        <a:custGeom>
          <a:avLst/>
          <a:gdLst/>
          <a:ahLst/>
          <a:cxnLst/>
          <a:rect l="0" t="0" r="0" b="0"/>
          <a:pathLst>
            <a:path>
              <a:moveTo>
                <a:pt x="464226" y="0"/>
              </a:moveTo>
              <a:lnTo>
                <a:pt x="464226" y="258927"/>
              </a:lnTo>
              <a:lnTo>
                <a:pt x="0" y="258927"/>
              </a:lnTo>
              <a:lnTo>
                <a:pt x="0" y="366871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860E651D-66A7-48FF-B7E1-270801E993CC}">
      <dsp:nvSpPr>
        <dsp:cNvPr id="0" name=""/>
        <dsp:cNvSpPr/>
      </dsp:nvSpPr>
      <dsp:spPr>
        <a:xfrm>
          <a:off x="2036111" y="2039963"/>
          <a:ext cx="2038940" cy="366871"/>
        </a:xfrm>
        <a:custGeom>
          <a:avLst/>
          <a:gdLst/>
          <a:ahLst/>
          <a:cxnLst/>
          <a:rect l="0" t="0" r="0" b="0"/>
          <a:pathLst>
            <a:path>
              <a:moveTo>
                <a:pt x="2038940" y="0"/>
              </a:moveTo>
              <a:lnTo>
                <a:pt x="2038940" y="258927"/>
              </a:lnTo>
              <a:lnTo>
                <a:pt x="0" y="258927"/>
              </a:lnTo>
              <a:lnTo>
                <a:pt x="0" y="366871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8D65E0D7-110F-4C34-A9D2-C46F80F881DB}">
      <dsp:nvSpPr>
        <dsp:cNvPr id="0" name=""/>
        <dsp:cNvSpPr/>
      </dsp:nvSpPr>
      <dsp:spPr>
        <a:xfrm>
          <a:off x="518227" y="2039963"/>
          <a:ext cx="3556824" cy="366871"/>
        </a:xfrm>
        <a:custGeom>
          <a:avLst/>
          <a:gdLst/>
          <a:ahLst/>
          <a:cxnLst/>
          <a:rect l="0" t="0" r="0" b="0"/>
          <a:pathLst>
            <a:path>
              <a:moveTo>
                <a:pt x="3556824" y="0"/>
              </a:moveTo>
              <a:lnTo>
                <a:pt x="3556824" y="258927"/>
              </a:lnTo>
              <a:lnTo>
                <a:pt x="0" y="258927"/>
              </a:lnTo>
              <a:lnTo>
                <a:pt x="0" y="36687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CF5B5-2510-447B-8069-4FE787ED9BF6}">
      <dsp:nvSpPr>
        <dsp:cNvPr id="0" name=""/>
        <dsp:cNvSpPr/>
      </dsp:nvSpPr>
      <dsp:spPr>
        <a:xfrm>
          <a:off x="2037314" y="977146"/>
          <a:ext cx="4075475" cy="1062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u="sng" kern="1200" cap="small" baseline="0" dirty="0"/>
            <a:t>Directrice Administrative: Bernadette </a:t>
          </a:r>
          <a:r>
            <a:rPr lang="fr-FR" sz="2000" b="1" u="sng" kern="1200" cap="small" baseline="0" dirty="0" err="1"/>
            <a:t>Peyrigue</a:t>
          </a:r>
          <a:endParaRPr lang="fr-FR" sz="2000" kern="1200" dirty="0"/>
        </a:p>
      </dsp:txBody>
      <dsp:txXfrm>
        <a:off x="2037314" y="977146"/>
        <a:ext cx="4075475" cy="1062817"/>
      </dsp:txXfrm>
    </dsp:sp>
    <dsp:sp modelId="{B8D547B1-B69F-4315-9301-F27A0C6E0CF1}">
      <dsp:nvSpPr>
        <dsp:cNvPr id="0" name=""/>
        <dsp:cNvSpPr/>
      </dsp:nvSpPr>
      <dsp:spPr>
        <a:xfrm>
          <a:off x="4207" y="2406834"/>
          <a:ext cx="1028039" cy="1637861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Service formation : Martine DIDOT </a:t>
          </a:r>
        </a:p>
      </dsp:txBody>
      <dsp:txXfrm>
        <a:off x="4207" y="2406834"/>
        <a:ext cx="1028039" cy="1637861"/>
      </dsp:txXfrm>
    </dsp:sp>
    <dsp:sp modelId="{7718A9DC-2961-40BE-B79A-F7C712C9ECF3}">
      <dsp:nvSpPr>
        <dsp:cNvPr id="0" name=""/>
        <dsp:cNvSpPr/>
      </dsp:nvSpPr>
      <dsp:spPr>
        <a:xfrm>
          <a:off x="1248134" y="2406834"/>
          <a:ext cx="1575952" cy="1637861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Service Règlementation: Valentine FIGAROL</a:t>
          </a:r>
        </a:p>
      </dsp:txBody>
      <dsp:txXfrm>
        <a:off x="1248134" y="2406834"/>
        <a:ext cx="1575952" cy="1637861"/>
      </dsp:txXfrm>
    </dsp:sp>
    <dsp:sp modelId="{E78F32DB-C811-4AF5-9529-6557BF08AA27}">
      <dsp:nvSpPr>
        <dsp:cNvPr id="0" name=""/>
        <dsp:cNvSpPr/>
      </dsp:nvSpPr>
      <dsp:spPr>
        <a:xfrm>
          <a:off x="3039976" y="2406834"/>
          <a:ext cx="1141699" cy="1637861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Service Comptabilité: Patricia GIRARD</a:t>
          </a:r>
        </a:p>
      </dsp:txBody>
      <dsp:txXfrm>
        <a:off x="3039976" y="2406834"/>
        <a:ext cx="1141699" cy="1637861"/>
      </dsp:txXfrm>
    </dsp:sp>
    <dsp:sp modelId="{6F1F1A20-6D03-4555-83AB-448A912CF3A3}">
      <dsp:nvSpPr>
        <dsp:cNvPr id="0" name=""/>
        <dsp:cNvSpPr/>
      </dsp:nvSpPr>
      <dsp:spPr>
        <a:xfrm>
          <a:off x="4397563" y="2406834"/>
          <a:ext cx="1247278" cy="1637861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Service Communication: Naïm SCHNEYDERS et Jacqueline FRIZOT</a:t>
          </a:r>
        </a:p>
      </dsp:txBody>
      <dsp:txXfrm>
        <a:off x="4397563" y="2406834"/>
        <a:ext cx="1247278" cy="1637861"/>
      </dsp:txXfrm>
    </dsp:sp>
    <dsp:sp modelId="{5388F052-3D16-41DA-812F-D0AC96C3F530}">
      <dsp:nvSpPr>
        <dsp:cNvPr id="0" name=""/>
        <dsp:cNvSpPr/>
      </dsp:nvSpPr>
      <dsp:spPr>
        <a:xfrm>
          <a:off x="5860730" y="2406834"/>
          <a:ext cx="1028039" cy="1637861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Service Informatique/Tourisme: Audrey LAGER</a:t>
          </a:r>
        </a:p>
      </dsp:txBody>
      <dsp:txXfrm>
        <a:off x="5860730" y="2406834"/>
        <a:ext cx="1028039" cy="1637861"/>
      </dsp:txXfrm>
    </dsp:sp>
    <dsp:sp modelId="{E4EBEED5-9CBB-4D3C-992F-D3D49BD4D010}">
      <dsp:nvSpPr>
        <dsp:cNvPr id="0" name=""/>
        <dsp:cNvSpPr/>
      </dsp:nvSpPr>
      <dsp:spPr>
        <a:xfrm>
          <a:off x="7104657" y="2406834"/>
          <a:ext cx="1028039" cy="1649611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Service Accueil: Rosalinda GROSTHOR</a:t>
          </a:r>
        </a:p>
      </dsp:txBody>
      <dsp:txXfrm>
        <a:off x="7104657" y="2406834"/>
        <a:ext cx="1028039" cy="1649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17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52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406004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altLang="fr-FR" sz="8000">
                <a:solidFill>
                  <a:srgbClr val="C0E474"/>
                </a:solidFill>
                <a:latin typeface="Arial" charset="0"/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6669881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altLang="fr-FR" sz="8000">
                <a:solidFill>
                  <a:srgbClr val="C0E474"/>
                </a:solidFill>
                <a:latin typeface="Arial" charset="0"/>
              </a:rPr>
              <a:t>”</a:t>
            </a:r>
            <a:endParaRPr lang="en-US" altLang="fr-FR">
              <a:solidFill>
                <a:srgbClr val="C0E474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123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117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06004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altLang="fr-FR" sz="8000">
                <a:solidFill>
                  <a:srgbClr val="C0E474"/>
                </a:solidFill>
                <a:latin typeface="Arial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669881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altLang="fr-FR" sz="8000">
                <a:solidFill>
                  <a:srgbClr val="C0E474"/>
                </a:solidFill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2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962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169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369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CC908-67BC-414A-936F-72E8573A804B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B56C5-BBD6-4925-A3FD-51C1190189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423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19F0F-AD6C-446A-8866-468FEC66AA75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94AD6-7787-4CF1-9CA7-435B734204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641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58C58-4B5D-4C7A-973A-3E4D686750F9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244C3-7318-4DA8-B21E-295D9C2E1F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28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940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9174A-E618-44A0-9491-EC21A5CA06E4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C805E-402C-457C-8F7C-9E743B4520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12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B8D1E-7851-487D-B880-35EB7673F3DA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5AC10-70B8-42FA-AE92-BBC39839CE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491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BB869-8197-4E0F-992E-94DDCD43D5CA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DB63E-1EBD-46A5-AECE-CD01DDA93F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5195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1D191-2049-495A-AFCC-AC76AAAE06FD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9A6E0-4B42-4CE7-8092-42C06C44CD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087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6E2C6-9AED-48AD-A36E-3130A22EABAC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34A5B-270A-4FAD-8B42-D3DDCBA878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4039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3AA31-909A-4C03-9244-CCC833AB46AF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F926C-24D9-4623-9D04-7707493E8B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051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AF86-357B-4366-ADFB-8E6C08B3A975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FBC3B-B3EC-417D-960C-6DFABB472C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940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29BBC-0256-47A4-B0BD-530CD8CD48D1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B4392-E9FC-48E2-B028-A291D388C8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6772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1è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8EE093D-2E6A-4FF0-916F-B8335ABD28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367818-2A90-45E5-9C9A-18D581AF673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8600" y="1905000"/>
            <a:ext cx="3505200" cy="1358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  <a:br>
              <a:rPr lang="fr-FR" dirty="0"/>
            </a:br>
            <a:r>
              <a:rPr lang="fr-FR" dirty="0"/>
              <a:t>DOCUMENT</a:t>
            </a:r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92BBDEEA-0B68-4A70-9AAF-0AE6E2A7CC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68600" y="3263900"/>
            <a:ext cx="3505200" cy="1358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1">
                <a:latin typeface="Myriad Pro"/>
                <a:sym typeface="Wingdings 2" panose="05020102010507070707" pitchFamily="18" charset="2"/>
              </a:defRPr>
            </a:lvl1pPr>
          </a:lstStyle>
          <a:p>
            <a:pPr lvl="0"/>
            <a:r>
              <a:rPr lang="fr-FR" dirty="0"/>
              <a:t>Lieu  Dates</a:t>
            </a:r>
          </a:p>
        </p:txBody>
      </p:sp>
    </p:spTree>
    <p:extLst>
      <p:ext uri="{BB962C8B-B14F-4D97-AF65-F5344CB8AC3E}">
        <p14:creationId xmlns:p14="http://schemas.microsoft.com/office/powerpoint/2010/main" val="2272895056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CA527D7B-FD95-41A1-B53E-BD218EBAC6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0E1F6FD-80C1-40FC-A865-2680F3B715E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E6B06D2-9CD4-41DE-9DE6-46595CACDA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009A9B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SOMMAIRE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91CA2E4-D259-415E-9422-5566F96DE8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125388"/>
            <a:ext cx="6184901" cy="453881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Point 1 …………………………………………………………………………. p1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Point 2 …………………………………………………………………………. P2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Point 3 …………………………………………………………………………. p3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472050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3944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EXT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CA527D7B-FD95-41A1-B53E-BD218EBAC6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0E1F6FD-80C1-40FC-A865-2680F3B715E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D326231-605B-4DFB-A875-9507592086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9350" y="1071563"/>
            <a:ext cx="6832600" cy="4767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Myriad Pro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2628422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F228087-AC37-449D-AB79-56DEA8544D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5" name="Espace réservé du texte 22">
            <a:extLst>
              <a:ext uri="{FF2B5EF4-FFF2-40B4-BE49-F238E27FC236}">
                <a16:creationId xmlns:a16="http://schemas.microsoft.com/office/drawing/2014/main" id="{086F203D-8EF1-4BCB-910C-37BF08ECCE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70200" y="1803400"/>
            <a:ext cx="2667000" cy="2667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b="1">
                <a:solidFill>
                  <a:schemeClr val="bg1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TEXTE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0B705A0-C0A7-4796-988D-BF66C0A6C48B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588985659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EXT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0485C908-9EA1-4084-9628-5FFEE3EE88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0E1F6FD-80C1-40FC-A865-2680F3B715E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E6B06D2-9CD4-41DE-9DE6-46595CACDA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0069B4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4C8748F-E9E7-41E5-A78E-C6E74C8639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5900" y="1144557"/>
            <a:ext cx="6669881" cy="584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Myriad Pro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91CA2E4-D259-415E-9422-5566F96DE8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912620"/>
            <a:ext cx="6184900" cy="375158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800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Texte</a:t>
            </a:r>
          </a:p>
          <a:p>
            <a:pPr lvl="0"/>
            <a:endParaRPr lang="fr-FR" dirty="0"/>
          </a:p>
          <a:p>
            <a:pPr lvl="1"/>
            <a:r>
              <a:rPr lang="fr-FR" dirty="0"/>
              <a:t>Liste 1</a:t>
            </a:r>
          </a:p>
          <a:p>
            <a:pPr lvl="1"/>
            <a:r>
              <a:rPr lang="fr-FR" dirty="0"/>
              <a:t>Liste 2</a:t>
            </a:r>
          </a:p>
          <a:p>
            <a:pPr lvl="1"/>
            <a:r>
              <a:rPr lang="fr-FR" dirty="0"/>
              <a:t>Liste 3</a:t>
            </a:r>
          </a:p>
        </p:txBody>
      </p:sp>
    </p:spTree>
    <p:extLst>
      <p:ext uri="{BB962C8B-B14F-4D97-AF65-F5344CB8AC3E}">
        <p14:creationId xmlns:p14="http://schemas.microsoft.com/office/powerpoint/2010/main" val="2645369053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ABLEAU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F3277C6D-82F4-4D6C-A8C6-BA1B10700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914AE838-E9DC-4169-B625-2465F6FA57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0069B4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" name="Espace réservé du texte 12">
            <a:extLst>
              <a:ext uri="{FF2B5EF4-FFF2-40B4-BE49-F238E27FC236}">
                <a16:creationId xmlns:a16="http://schemas.microsoft.com/office/drawing/2014/main" id="{2DFB4A6E-99AC-4FFD-9F86-8DC689462A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125388"/>
            <a:ext cx="6184900" cy="41131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1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Titre tableau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1" name="Espace réservé du tableau 30">
            <a:extLst>
              <a:ext uri="{FF2B5EF4-FFF2-40B4-BE49-F238E27FC236}">
                <a16:creationId xmlns:a16="http://schemas.microsoft.com/office/drawing/2014/main" id="{7AE90467-0AB4-4289-8230-39FF9DDA8F9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485900" y="1816100"/>
            <a:ext cx="6184900" cy="37465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0" i="0" u="none" strike="noStrike" smtClean="0">
                <a:effectLst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800" b="0" i="0" u="none" strike="noStrike">
                <a:effectLst/>
                <a:latin typeface="Arial" panose="020B0604020202020204" pitchFamily="34" charset="0"/>
              </a:rPr>
              <a:t>Cliquez sur l'icône pour ajouter un tableau</a:t>
            </a:r>
            <a:endParaRPr lang="fr-FR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A5E1858-0823-42E6-A229-5A3B9ECD53B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205308274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 Bleu Pas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22">
            <a:extLst>
              <a:ext uri="{FF2B5EF4-FFF2-40B4-BE49-F238E27FC236}">
                <a16:creationId xmlns:a16="http://schemas.microsoft.com/office/drawing/2014/main" id="{086F203D-8EF1-4BCB-910C-37BF08ECCE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70200" y="1803400"/>
            <a:ext cx="2667000" cy="2667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b="1">
                <a:solidFill>
                  <a:schemeClr val="bg1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TEXTE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69486EF-F1A2-49BF-A40B-66B8C6241D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8" name="Espace réservé du texte 22">
            <a:extLst>
              <a:ext uri="{FF2B5EF4-FFF2-40B4-BE49-F238E27FC236}">
                <a16:creationId xmlns:a16="http://schemas.microsoft.com/office/drawing/2014/main" id="{B722FC25-755B-4D37-8ADA-FC6735E6D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70200" y="1803400"/>
            <a:ext cx="2667000" cy="2667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b="1">
                <a:solidFill>
                  <a:schemeClr val="bg1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TEXTE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DEA6D9A-E737-44BD-8CDA-FC25CD7D7775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93097561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EXTE Bleu Pas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2674D95B-DE17-4066-B251-D49A0791C2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0E1F6FD-80C1-40FC-A865-2680F3B715E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E6B06D2-9CD4-41DE-9DE6-46595CACDA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009A9B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4C8748F-E9E7-41E5-A78E-C6E74C8639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5900" y="1144557"/>
            <a:ext cx="6669881" cy="584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Myriad Pro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91CA2E4-D259-415E-9422-5566F96DE8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912620"/>
            <a:ext cx="6184900" cy="375158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800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Texte</a:t>
            </a:r>
          </a:p>
          <a:p>
            <a:pPr lvl="0"/>
            <a:endParaRPr lang="fr-FR" dirty="0"/>
          </a:p>
          <a:p>
            <a:pPr lvl="1"/>
            <a:r>
              <a:rPr lang="fr-FR" dirty="0"/>
              <a:t>Liste 1</a:t>
            </a:r>
          </a:p>
          <a:p>
            <a:pPr lvl="1"/>
            <a:r>
              <a:rPr lang="fr-FR" dirty="0"/>
              <a:t>Liste 2</a:t>
            </a:r>
          </a:p>
          <a:p>
            <a:pPr lvl="1"/>
            <a:r>
              <a:rPr lang="fr-FR" dirty="0"/>
              <a:t>Liste 3</a:t>
            </a:r>
          </a:p>
        </p:txBody>
      </p:sp>
    </p:spTree>
    <p:extLst>
      <p:ext uri="{BB962C8B-B14F-4D97-AF65-F5344CB8AC3E}">
        <p14:creationId xmlns:p14="http://schemas.microsoft.com/office/powerpoint/2010/main" val="2397389377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ABLEAU Bleu pas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F3277C6D-82F4-4D6C-A8C6-BA1B10700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914AE838-E9DC-4169-B625-2465F6FA57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009A9B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" name="Espace réservé du texte 12">
            <a:extLst>
              <a:ext uri="{FF2B5EF4-FFF2-40B4-BE49-F238E27FC236}">
                <a16:creationId xmlns:a16="http://schemas.microsoft.com/office/drawing/2014/main" id="{2DFB4A6E-99AC-4FFD-9F86-8DC689462A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125388"/>
            <a:ext cx="6184900" cy="41131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1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Titre tableau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1" name="Espace réservé du tableau 30">
            <a:extLst>
              <a:ext uri="{FF2B5EF4-FFF2-40B4-BE49-F238E27FC236}">
                <a16:creationId xmlns:a16="http://schemas.microsoft.com/office/drawing/2014/main" id="{7AE90467-0AB4-4289-8230-39FF9DDA8F9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485900" y="1816100"/>
            <a:ext cx="6184900" cy="37465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0" i="0" u="none" strike="noStrike" smtClean="0">
                <a:effectLst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800" b="0" i="0" u="none" strike="noStrike">
                <a:effectLst/>
                <a:latin typeface="Arial" panose="020B0604020202020204" pitchFamily="34" charset="0"/>
              </a:rPr>
              <a:t>Cliquez sur l'icône pour ajouter un tableau</a:t>
            </a:r>
            <a:endParaRPr lang="fr-FR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A6CF26A-5097-48C6-96D1-08A6598BB637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87297023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B2A1EF2-1EBA-4562-B6DF-4689ED637F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92430D2-7C8B-4409-AF75-EE61439FDAA8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Espace réservé du texte 22">
            <a:extLst>
              <a:ext uri="{FF2B5EF4-FFF2-40B4-BE49-F238E27FC236}">
                <a16:creationId xmlns:a16="http://schemas.microsoft.com/office/drawing/2014/main" id="{F38BE54F-7EFC-473B-90CD-E55186AE366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70200" y="1803400"/>
            <a:ext cx="2667000" cy="2667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b="1">
                <a:solidFill>
                  <a:schemeClr val="bg1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TEXTE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</p:spTree>
    <p:extLst>
      <p:ext uri="{BB962C8B-B14F-4D97-AF65-F5344CB8AC3E}">
        <p14:creationId xmlns:p14="http://schemas.microsoft.com/office/powerpoint/2010/main" val="2689152384"/>
      </p:ext>
    </p:extLst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EX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B21C7AEE-169D-4CCA-AD58-08FBB27FB0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0E1F6FD-80C1-40FC-A865-2680F3B715E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E6B06D2-9CD4-41DE-9DE6-46595CACDA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F39200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4C8748F-E9E7-41E5-A78E-C6E74C8639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5900" y="1144557"/>
            <a:ext cx="6669881" cy="584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Myriad Pro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91CA2E4-D259-415E-9422-5566F96DE8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912620"/>
            <a:ext cx="6184900" cy="375158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800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Texte</a:t>
            </a:r>
          </a:p>
          <a:p>
            <a:pPr lvl="0"/>
            <a:endParaRPr lang="fr-FR" dirty="0"/>
          </a:p>
          <a:p>
            <a:pPr lvl="1"/>
            <a:r>
              <a:rPr lang="fr-FR" dirty="0"/>
              <a:t>Liste 1</a:t>
            </a:r>
          </a:p>
          <a:p>
            <a:pPr lvl="1"/>
            <a:r>
              <a:rPr lang="fr-FR" dirty="0"/>
              <a:t>Liste 2</a:t>
            </a:r>
          </a:p>
          <a:p>
            <a:pPr lvl="1"/>
            <a:r>
              <a:rPr lang="fr-FR" dirty="0"/>
              <a:t>Liste 3</a:t>
            </a:r>
          </a:p>
        </p:txBody>
      </p:sp>
    </p:spTree>
    <p:extLst>
      <p:ext uri="{BB962C8B-B14F-4D97-AF65-F5344CB8AC3E}">
        <p14:creationId xmlns:p14="http://schemas.microsoft.com/office/powerpoint/2010/main" val="1547859195"/>
      </p:ext>
    </p:extLst>
  </p:cSld>
  <p:clrMapOvr>
    <a:masterClrMapping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ABLEAU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F3277C6D-82F4-4D6C-A8C6-BA1B10700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914AE838-E9DC-4169-B625-2465F6FA57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F39200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" name="Espace réservé du texte 12">
            <a:extLst>
              <a:ext uri="{FF2B5EF4-FFF2-40B4-BE49-F238E27FC236}">
                <a16:creationId xmlns:a16="http://schemas.microsoft.com/office/drawing/2014/main" id="{2DFB4A6E-99AC-4FFD-9F86-8DC689462A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125388"/>
            <a:ext cx="6184900" cy="41131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1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Titre tableau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1" name="Espace réservé du tableau 30">
            <a:extLst>
              <a:ext uri="{FF2B5EF4-FFF2-40B4-BE49-F238E27FC236}">
                <a16:creationId xmlns:a16="http://schemas.microsoft.com/office/drawing/2014/main" id="{7AE90467-0AB4-4289-8230-39FF9DDA8F9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485900" y="1816100"/>
            <a:ext cx="6184900" cy="37465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0" i="0" u="none" strike="noStrike" smtClean="0">
                <a:effectLst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800" b="0" i="0" u="none" strike="noStrike">
                <a:effectLst/>
                <a:latin typeface="Arial" panose="020B0604020202020204" pitchFamily="34" charset="0"/>
              </a:rPr>
              <a:t>Cliquez sur l'icône pour ajouter un tableau</a:t>
            </a:r>
            <a:endParaRPr lang="fr-FR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9B826F-7CD2-41EE-BBFF-D7E474E0BEC9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26291894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858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 R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C372A80-2558-49D8-AF73-D58C6E6168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8A1CC85-23EC-4BC6-A197-922CC5F3BAD7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1" name="Espace réservé du texte 22">
            <a:extLst>
              <a:ext uri="{FF2B5EF4-FFF2-40B4-BE49-F238E27FC236}">
                <a16:creationId xmlns:a16="http://schemas.microsoft.com/office/drawing/2014/main" id="{84CB062F-3CCF-47A2-9931-6C095C62AD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70200" y="1803400"/>
            <a:ext cx="2667000" cy="2667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b="1">
                <a:solidFill>
                  <a:schemeClr val="bg1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TEXTE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</p:spTree>
    <p:extLst>
      <p:ext uri="{BB962C8B-B14F-4D97-AF65-F5344CB8AC3E}">
        <p14:creationId xmlns:p14="http://schemas.microsoft.com/office/powerpoint/2010/main" val="3313965245"/>
      </p:ext>
    </p:extLst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EXTE R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B76FA102-65A6-4BDD-9DE0-1AE2292B2E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0E1F6FD-80C1-40FC-A865-2680F3B715E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E6B06D2-9CD4-41DE-9DE6-46595CACDA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E62A45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4C8748F-E9E7-41E5-A78E-C6E74C8639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5900" y="1144557"/>
            <a:ext cx="6669881" cy="584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Myriad Pro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91CA2E4-D259-415E-9422-5566F96DE8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912620"/>
            <a:ext cx="6184900" cy="375158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800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Texte</a:t>
            </a:r>
          </a:p>
          <a:p>
            <a:pPr lvl="0"/>
            <a:endParaRPr lang="fr-FR" dirty="0"/>
          </a:p>
          <a:p>
            <a:pPr lvl="1"/>
            <a:r>
              <a:rPr lang="fr-FR" dirty="0"/>
              <a:t>Liste 1</a:t>
            </a:r>
          </a:p>
          <a:p>
            <a:pPr lvl="1"/>
            <a:r>
              <a:rPr lang="fr-FR" dirty="0"/>
              <a:t>Liste 2</a:t>
            </a:r>
          </a:p>
          <a:p>
            <a:pPr lvl="1"/>
            <a:r>
              <a:rPr lang="fr-FR" dirty="0"/>
              <a:t>Liste 3</a:t>
            </a:r>
          </a:p>
        </p:txBody>
      </p:sp>
    </p:spTree>
    <p:extLst>
      <p:ext uri="{BB962C8B-B14F-4D97-AF65-F5344CB8AC3E}">
        <p14:creationId xmlns:p14="http://schemas.microsoft.com/office/powerpoint/2010/main" val="617421789"/>
      </p:ext>
    </p:extLst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ABLEAU R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F3277C6D-82F4-4D6C-A8C6-BA1B10700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914AE838-E9DC-4169-B625-2465F6FA57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F39200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" name="Espace réservé du texte 12">
            <a:extLst>
              <a:ext uri="{FF2B5EF4-FFF2-40B4-BE49-F238E27FC236}">
                <a16:creationId xmlns:a16="http://schemas.microsoft.com/office/drawing/2014/main" id="{2DFB4A6E-99AC-4FFD-9F86-8DC689462A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125388"/>
            <a:ext cx="6184900" cy="41131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1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Titre tableau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1" name="Espace réservé du tableau 30">
            <a:extLst>
              <a:ext uri="{FF2B5EF4-FFF2-40B4-BE49-F238E27FC236}">
                <a16:creationId xmlns:a16="http://schemas.microsoft.com/office/drawing/2014/main" id="{7AE90467-0AB4-4289-8230-39FF9DDA8F9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485900" y="1816100"/>
            <a:ext cx="6184900" cy="37465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0" i="0" u="none" strike="noStrike" smtClean="0">
                <a:effectLst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800" b="0" i="0" u="none" strike="noStrike">
                <a:effectLst/>
                <a:latin typeface="Arial" panose="020B0604020202020204" pitchFamily="34" charset="0"/>
              </a:rPr>
              <a:t>Cliquez sur l'icône pour ajouter un tableau</a:t>
            </a:r>
            <a:endParaRPr lang="fr-FR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46F4C91-2443-4E75-9F2F-A1CB5ED67A56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805780395"/>
      </p:ext>
    </p:extLst>
  </p:cSld>
  <p:clrMapOvr>
    <a:masterClrMapping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 Vert po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E238C438-BFF4-4A18-AE6E-B21B7B7431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3E8EBA8-ACD4-471A-8A41-8C32D99C31B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Espace réservé du texte 22">
            <a:extLst>
              <a:ext uri="{FF2B5EF4-FFF2-40B4-BE49-F238E27FC236}">
                <a16:creationId xmlns:a16="http://schemas.microsoft.com/office/drawing/2014/main" id="{CB1D27F9-C468-406B-A7F1-BFA1E2AA11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70200" y="1803400"/>
            <a:ext cx="2667000" cy="2667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b="1">
                <a:solidFill>
                  <a:schemeClr val="bg1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TEXTE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</p:spTree>
    <p:extLst>
      <p:ext uri="{BB962C8B-B14F-4D97-AF65-F5344CB8AC3E}">
        <p14:creationId xmlns:p14="http://schemas.microsoft.com/office/powerpoint/2010/main" val="1458942291"/>
      </p:ext>
    </p:extLst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EXTE Vert po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24580831-AA42-4EE4-A87D-9D42B47C80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0E1F6FD-80C1-40FC-A865-2680F3B715E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E6B06D2-9CD4-41DE-9DE6-46595CACDA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95C11F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4C8748F-E9E7-41E5-A78E-C6E74C8639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5900" y="1144557"/>
            <a:ext cx="6669881" cy="584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Myriad Pro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91CA2E4-D259-415E-9422-5566F96DE8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912620"/>
            <a:ext cx="6184900" cy="375158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800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Texte</a:t>
            </a:r>
          </a:p>
          <a:p>
            <a:pPr lvl="0"/>
            <a:endParaRPr lang="fr-FR" dirty="0"/>
          </a:p>
          <a:p>
            <a:pPr lvl="1"/>
            <a:r>
              <a:rPr lang="fr-FR" dirty="0"/>
              <a:t>Liste 1</a:t>
            </a:r>
          </a:p>
          <a:p>
            <a:pPr lvl="1"/>
            <a:r>
              <a:rPr lang="fr-FR" dirty="0"/>
              <a:t>Liste 2</a:t>
            </a:r>
          </a:p>
          <a:p>
            <a:pPr lvl="1"/>
            <a:r>
              <a:rPr lang="fr-FR" dirty="0"/>
              <a:t>Liste 3</a:t>
            </a:r>
          </a:p>
        </p:txBody>
      </p:sp>
    </p:spTree>
    <p:extLst>
      <p:ext uri="{BB962C8B-B14F-4D97-AF65-F5344CB8AC3E}">
        <p14:creationId xmlns:p14="http://schemas.microsoft.com/office/powerpoint/2010/main" val="3163024138"/>
      </p:ext>
    </p:extLst>
  </p:cSld>
  <p:clrMapOvr>
    <a:masterClrMapping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ABLEAU Vert Po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F3277C6D-82F4-4D6C-A8C6-BA1B10700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914AE838-E9DC-4169-B625-2465F6FA57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F39200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" name="Espace réservé du texte 12">
            <a:extLst>
              <a:ext uri="{FF2B5EF4-FFF2-40B4-BE49-F238E27FC236}">
                <a16:creationId xmlns:a16="http://schemas.microsoft.com/office/drawing/2014/main" id="{2DFB4A6E-99AC-4FFD-9F86-8DC689462A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125388"/>
            <a:ext cx="6184900" cy="41131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1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Titre tableau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1" name="Espace réservé du tableau 30">
            <a:extLst>
              <a:ext uri="{FF2B5EF4-FFF2-40B4-BE49-F238E27FC236}">
                <a16:creationId xmlns:a16="http://schemas.microsoft.com/office/drawing/2014/main" id="{7AE90467-0AB4-4289-8230-39FF9DDA8F9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485900" y="1816100"/>
            <a:ext cx="6184900" cy="37465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0" i="0" u="none" strike="noStrike" smtClean="0">
                <a:effectLst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800" b="0" i="0" u="none" strike="noStrike">
                <a:effectLst/>
                <a:latin typeface="Arial" panose="020B0604020202020204" pitchFamily="34" charset="0"/>
              </a:rPr>
              <a:t>Cliquez sur l'icône pour ajouter un tableau</a:t>
            </a:r>
            <a:endParaRPr lang="fr-FR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636E2D-D49D-45A6-A77D-0EDDA3B946A5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520957308"/>
      </p:ext>
    </p:extLst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3531DA3B-95F4-4DFE-B967-4785979FB1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97B0615-35C5-4D5D-8B6C-9B7AB8A6AC82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8" name="Espace réservé du texte 22">
            <a:extLst>
              <a:ext uri="{FF2B5EF4-FFF2-40B4-BE49-F238E27FC236}">
                <a16:creationId xmlns:a16="http://schemas.microsoft.com/office/drawing/2014/main" id="{B36E46B7-D337-431A-A02E-B23409C661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70200" y="1803400"/>
            <a:ext cx="2667000" cy="2667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b="1">
                <a:solidFill>
                  <a:schemeClr val="bg1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TEXTE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</p:spTree>
    <p:extLst>
      <p:ext uri="{BB962C8B-B14F-4D97-AF65-F5344CB8AC3E}">
        <p14:creationId xmlns:p14="http://schemas.microsoft.com/office/powerpoint/2010/main" val="1455376770"/>
      </p:ext>
    </p:extLst>
  </p:cSld>
  <p:clrMapOvr>
    <a:masterClrMapping/>
  </p:clrMapOvr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EXTE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3DB9C39F-C66C-42D2-8CD8-C20CBE5A58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0E1F6FD-80C1-40FC-A865-2680F3B715ED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E6B06D2-9CD4-41DE-9DE6-46595CACDA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009E42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4C8748F-E9E7-41E5-A78E-C6E74C8639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5900" y="1144557"/>
            <a:ext cx="6669881" cy="584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latin typeface="Myriad Pro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91CA2E4-D259-415E-9422-5566F96DE8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912620"/>
            <a:ext cx="6184900" cy="375158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800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Texte</a:t>
            </a:r>
          </a:p>
          <a:p>
            <a:pPr lvl="0"/>
            <a:endParaRPr lang="fr-FR" dirty="0"/>
          </a:p>
          <a:p>
            <a:pPr lvl="1"/>
            <a:r>
              <a:rPr lang="fr-FR" dirty="0"/>
              <a:t>Liste 1</a:t>
            </a:r>
          </a:p>
          <a:p>
            <a:pPr lvl="1"/>
            <a:r>
              <a:rPr lang="fr-FR" dirty="0"/>
              <a:t>Liste 2</a:t>
            </a:r>
          </a:p>
          <a:p>
            <a:pPr lvl="1"/>
            <a:r>
              <a:rPr lang="fr-FR" dirty="0"/>
              <a:t>Liste 3</a:t>
            </a:r>
          </a:p>
        </p:txBody>
      </p:sp>
    </p:spTree>
    <p:extLst>
      <p:ext uri="{BB962C8B-B14F-4D97-AF65-F5344CB8AC3E}">
        <p14:creationId xmlns:p14="http://schemas.microsoft.com/office/powerpoint/2010/main" val="2224565120"/>
      </p:ext>
    </p:extLst>
  </p:cSld>
  <p:clrMapOvr>
    <a:masterClrMapping/>
  </p:clrMapOvr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nd TABLEAU Ve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rafic, objet, lumière&#10;&#10;Description générée automatiquement">
            <a:extLst>
              <a:ext uri="{FF2B5EF4-FFF2-40B4-BE49-F238E27FC236}">
                <a16:creationId xmlns:a16="http://schemas.microsoft.com/office/drawing/2014/main" id="{F3277C6D-82F4-4D6C-A8C6-BA1B10700F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" y="0"/>
            <a:ext cx="9028271" cy="6858000"/>
          </a:xfrm>
          <a:prstGeom prst="rect">
            <a:avLst/>
          </a:prstGeom>
        </p:spPr>
      </p:pic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914AE838-E9DC-4169-B625-2465F6FA57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85900" y="515788"/>
            <a:ext cx="6656388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F39200"/>
                </a:solidFill>
                <a:latin typeface="Myriad Pro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" name="Espace réservé du texte 12">
            <a:extLst>
              <a:ext uri="{FF2B5EF4-FFF2-40B4-BE49-F238E27FC236}">
                <a16:creationId xmlns:a16="http://schemas.microsoft.com/office/drawing/2014/main" id="{2DFB4A6E-99AC-4FFD-9F86-8DC689462A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1" y="1125388"/>
            <a:ext cx="6184900" cy="41131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1">
                <a:latin typeface="Myriad Pro"/>
              </a:defRPr>
            </a:lvl1pPr>
            <a:lvl2pPr>
              <a:defRPr sz="1800">
                <a:latin typeface="Myriad Pro"/>
              </a:defRPr>
            </a:lvl2pPr>
          </a:lstStyle>
          <a:p>
            <a:pPr lvl="0"/>
            <a:r>
              <a:rPr lang="fr-FR" dirty="0"/>
              <a:t>Titre tableau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1" name="Espace réservé du tableau 30">
            <a:extLst>
              <a:ext uri="{FF2B5EF4-FFF2-40B4-BE49-F238E27FC236}">
                <a16:creationId xmlns:a16="http://schemas.microsoft.com/office/drawing/2014/main" id="{7AE90467-0AB4-4289-8230-39FF9DDA8F9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485900" y="1816100"/>
            <a:ext cx="6184900" cy="37465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0" i="0" u="none" strike="noStrike" smtClean="0">
                <a:effectLst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800" b="0" i="0" u="none" strike="noStrike">
                <a:effectLst/>
                <a:latin typeface="Arial" panose="020B0604020202020204" pitchFamily="34" charset="0"/>
              </a:rPr>
              <a:t>Cliquez sur l'icône pour ajouter un tableau</a:t>
            </a:r>
            <a:endParaRPr lang="fr-FR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BD685D2-BECF-407E-A5CE-8820637231E1}"/>
              </a:ext>
            </a:extLst>
          </p:cNvPr>
          <p:cNvSpPr txBox="1"/>
          <p:nvPr/>
        </p:nvSpPr>
        <p:spPr>
          <a:xfrm>
            <a:off x="8155781" y="5981226"/>
            <a:ext cx="285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0D7C185-8DF5-4A6A-BE6B-35640B6F1993}" type="slidenum">
              <a:rPr lang="fr-FR" sz="1200" b="1" smtClean="0">
                <a:solidFill>
                  <a:schemeClr val="bg1"/>
                </a:solidFill>
                <a:latin typeface="Myriad Pro"/>
              </a:rPr>
              <a:t>‹N°›</a:t>
            </a:fld>
            <a:endParaRPr lang="fr-FR" sz="1200" b="1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890734483"/>
      </p:ext>
    </p:extLst>
  </p:cSld>
  <p:clrMapOvr>
    <a:masterClrMapping/>
  </p:clrMapOvr>
  <p:hf sldNum="0"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CC908-67BC-414A-936F-72E8573A804B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B56C5-BBD6-4925-A3FD-51C1190189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42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165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19F0F-AD6C-446A-8866-468FEC66AA75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94AD6-7787-4CF1-9CA7-435B734204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6418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1D191-2049-495A-AFCC-AC76AAAE06FD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9A6E0-4B42-4CE7-8092-42C06C44CD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08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83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77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9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74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8397" y="609600"/>
            <a:ext cx="6447234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397" y="2160589"/>
            <a:ext cx="6447234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4248" y="6042026"/>
            <a:ext cx="6834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E3AFD05-58F5-4092-8703-D0EB1F03C522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397" y="6042026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472" y="6042026"/>
            <a:ext cx="513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fld id="{776C3586-5DD2-4E13-9F34-D710456D162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3F7373-DEB2-4404-8162-E995B494D5E6}" type="datetime1">
              <a:rPr lang="fr-FR"/>
              <a:pPr>
                <a:defRPr/>
              </a:pPr>
              <a:t>29/09/2019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EABB26-A2F8-4FFE-9767-5A78875B6E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BDB9AB2-FEFD-46DA-9875-74AB16819546}"/>
              </a:ext>
            </a:extLst>
          </p:cNvPr>
          <p:cNvSpPr txBox="1"/>
          <p:nvPr/>
        </p:nvSpPr>
        <p:spPr>
          <a:xfrm>
            <a:off x="2232818" y="6003987"/>
            <a:ext cx="5549900" cy="231475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lnSpcReduction="10000"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Myriad Pro"/>
              </a:rPr>
              <a:t>FCB-LA</a:t>
            </a:r>
            <a:r>
              <a:rPr lang="en-US" sz="1000" b="1" baseline="0" dirty="0">
                <a:latin typeface="Myriad Pro"/>
              </a:rPr>
              <a:t> FFRS</a:t>
            </a:r>
            <a:r>
              <a:rPr lang="fr-FR" sz="1000" dirty="0"/>
              <a:t> </a:t>
            </a:r>
          </a:p>
          <a:p>
            <a:pPr marL="0" indent="0" algn="r">
              <a:buNone/>
            </a:pPr>
            <a:endParaRPr lang="fr-FR" sz="1000" b="1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2200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  <p:sldLayoutId id="2147483708" r:id="rId19"/>
    <p:sldLayoutId id="2147483709" r:id="rId20"/>
    <p:sldLayoutId id="2147483710" r:id="rId21"/>
    <p:sldLayoutId id="2147483711" r:id="rId22"/>
    <p:sldLayoutId id="2147483712" r:id="rId23"/>
    <p:sldLayoutId id="2147483713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3200" dirty="0"/>
              <a:t>FEDERATION FRANCAISE DE LA RETRAITE SPORTIVE</a:t>
            </a:r>
            <a:br>
              <a:rPr lang="fr-FR" sz="3200" dirty="0"/>
            </a:br>
            <a:r>
              <a:rPr lang="fr-FR" sz="3200" dirty="0"/>
              <a:t>FFRS</a:t>
            </a:r>
            <a:br>
              <a:rPr lang="fr-FR" sz="3200" dirty="0"/>
            </a:br>
            <a:r>
              <a:rPr lang="fr-FR" sz="3200" dirty="0"/>
              <a:t>Présentation</a:t>
            </a:r>
          </a:p>
        </p:txBody>
      </p:sp>
    </p:spTree>
    <p:extLst>
      <p:ext uri="{BB962C8B-B14F-4D97-AF65-F5344CB8AC3E}">
        <p14:creationId xmlns:p14="http://schemas.microsoft.com/office/powerpoint/2010/main" val="431657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L’organisation de la FFRS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sz="2400" dirty="0"/>
              <a:t>Le Bureau</a:t>
            </a:r>
          </a:p>
          <a:p>
            <a:endParaRPr lang="fr-FR" sz="2400" dirty="0"/>
          </a:p>
          <a:p>
            <a:r>
              <a:rPr lang="fr-FR" sz="2400" dirty="0"/>
              <a:t>Le Comité Directeur</a:t>
            </a:r>
          </a:p>
          <a:p>
            <a:endParaRPr lang="fr-FR" sz="2400" dirty="0"/>
          </a:p>
          <a:p>
            <a:r>
              <a:rPr lang="fr-FR" sz="2400" dirty="0"/>
              <a:t>Les Commissions</a:t>
            </a:r>
          </a:p>
          <a:p>
            <a:endParaRPr lang="fr-FR" sz="2400" dirty="0"/>
          </a:p>
          <a:p>
            <a:r>
              <a:rPr lang="fr-FR" sz="2400" dirty="0"/>
              <a:t>L’Assemblée générale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5685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42844" y="357166"/>
            <a:ext cx="8572558" cy="5472608"/>
            <a:chOff x="-337562" y="1512720"/>
            <a:chExt cx="10328666" cy="5687280"/>
          </a:xfrm>
        </p:grpSpPr>
        <p:sp>
          <p:nvSpPr>
            <p:cNvPr id="3" name="Rectangle 2"/>
            <p:cNvSpPr/>
            <p:nvPr/>
          </p:nvSpPr>
          <p:spPr>
            <a:xfrm>
              <a:off x="3667276" y="1512720"/>
              <a:ext cx="2663281" cy="115848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none"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sz="1800" b="1" i="0" u="sng" strike="noStrike" kern="1200" dirty="0">
                  <a:ln>
                    <a:noFill/>
                  </a:ln>
                  <a:latin typeface="Arial" pitchFamily="18"/>
                  <a:ea typeface="SimSun" pitchFamily="2"/>
                  <a:cs typeface="Tahoma" pitchFamily="2"/>
                </a:rPr>
                <a:t>Comité Directeur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sz="1800" b="0" i="0" u="none" strike="noStrike" kern="1200" dirty="0">
                  <a:ln>
                    <a:noFill/>
                  </a:ln>
                  <a:latin typeface="Arial" pitchFamily="18"/>
                  <a:ea typeface="SimSun" pitchFamily="2"/>
                  <a:cs typeface="Tahoma" pitchFamily="2"/>
                </a:rPr>
                <a:t>24 membres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sz="1800" b="0" i="0" u="none" strike="noStrike" kern="1200" dirty="0">
                  <a:ln>
                    <a:noFill/>
                  </a:ln>
                  <a:latin typeface="Arial" pitchFamily="18"/>
                  <a:ea typeface="SimSun" pitchFamily="2"/>
                  <a:cs typeface="Tahoma" pitchFamily="2"/>
                </a:rPr>
                <a:t>Élus en AG fédérale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3108917" y="3060000"/>
              <a:ext cx="3780000" cy="1793533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none"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R="0" lvl="0" indent="0" algn="ct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b="1" u="sng" dirty="0">
                  <a:latin typeface="Arial" pitchFamily="18"/>
                  <a:ea typeface="SimSun" pitchFamily="2"/>
                  <a:cs typeface="Tahoma" pitchFamily="2"/>
                </a:rPr>
                <a:t>Bureau</a:t>
              </a:r>
            </a:p>
            <a:p>
              <a:pPr marR="0" lvl="0" indent="0" algn="ct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Président(e)</a:t>
              </a:r>
            </a:p>
            <a:p>
              <a:pPr marR="0" lvl="0" indent="0" algn="ct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2 Vices Présidents</a:t>
              </a:r>
            </a:p>
            <a:p>
              <a:pPr marR="0" lvl="0" indent="0" algn="ct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Secrétaire Général/Adjoint</a:t>
              </a:r>
            </a:p>
            <a:p>
              <a:pPr marR="0" lvl="0" indent="0" algn="ct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Trésorier/Adjoint</a:t>
              </a:r>
            </a:p>
            <a:p>
              <a:pPr marR="0" lvl="0" indent="0" algn="ct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Membres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-337562" y="5220000"/>
              <a:ext cx="10237562" cy="1980000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wrap="none" lIns="90000" tIns="45000" rIns="90000" bIns="45000" numCol="2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R="0" lvl="0" indent="0" algn="ct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b="1" u="sng" dirty="0">
                  <a:latin typeface="Arial" pitchFamily="18"/>
                  <a:ea typeface="SimSun" pitchFamily="2"/>
                  <a:cs typeface="Tahoma" pitchFamily="2"/>
                </a:rPr>
                <a:t>  COMMISSIONS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-Communication et Partenariats  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-Développement et relations avec les comités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-Disciplinaire et lutte contre le dopage 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-Féminine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-Formation  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-Médicale  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-Règlementation Médiation Immatriculation Licence Assurance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-Séjours  </a:t>
              </a:r>
            </a:p>
            <a:p>
              <a:pPr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-Surveillance des opérations électorales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-337562" y="3240000"/>
              <a:ext cx="3217564" cy="108000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none"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hangingPunct="0">
                <a:buNone/>
              </a:pPr>
              <a:r>
                <a:rPr lang="fr-FR" b="1" u="sng" dirty="0">
                  <a:latin typeface="Arial" pitchFamily="18"/>
                  <a:ea typeface="SimSun" pitchFamily="2"/>
                  <a:cs typeface="Tahoma" pitchFamily="2"/>
                </a:rPr>
                <a:t>Direction administrative</a:t>
              </a:r>
            </a:p>
            <a:p>
              <a:pPr algn="ctr" hangingPunct="0">
                <a:buNone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7 salariés FFRS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7236794" y="3240000"/>
              <a:ext cx="2754310" cy="111636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none"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algn="ctr" hangingPunct="0">
                <a:buNone/>
              </a:pPr>
              <a:r>
                <a:rPr lang="fr-FR" b="1" u="sng" dirty="0">
                  <a:latin typeface="Arial" pitchFamily="18"/>
                  <a:ea typeface="SimSun" pitchFamily="2"/>
                  <a:cs typeface="Tahoma" pitchFamily="2"/>
                </a:rPr>
                <a:t>Direction technique</a:t>
              </a:r>
            </a:p>
            <a:p>
              <a:pPr algn="ctr" hangingPunct="0">
                <a:buNone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DTN</a:t>
              </a:r>
            </a:p>
            <a:p>
              <a:pPr algn="ctr" hangingPunct="0">
                <a:buNone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1 CTN</a:t>
              </a:r>
            </a:p>
            <a:p>
              <a:pPr algn="ctr" hangingPunct="0">
                <a:buNone/>
              </a:pPr>
              <a:r>
                <a:rPr lang="fr-FR" dirty="0">
                  <a:latin typeface="Arial" pitchFamily="18"/>
                  <a:ea typeface="SimSun" pitchFamily="2"/>
                  <a:cs typeface="Tahoma" pitchFamily="2"/>
                </a:rPr>
                <a:t>5 CTF</a:t>
              </a:r>
            </a:p>
          </p:txBody>
        </p:sp>
        <p:sp>
          <p:nvSpPr>
            <p:cNvPr id="8" name="Connecteur droit 7"/>
            <p:cNvSpPr/>
            <p:nvPr/>
          </p:nvSpPr>
          <p:spPr>
            <a:xfrm flipH="1">
              <a:off x="1799999" y="2091960"/>
              <a:ext cx="1867276" cy="11480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FR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endParaRPr>
            </a:p>
          </p:txBody>
        </p:sp>
        <p:sp>
          <p:nvSpPr>
            <p:cNvPr id="9" name="Connecteur droit 8"/>
            <p:cNvSpPr/>
            <p:nvPr/>
          </p:nvSpPr>
          <p:spPr>
            <a:xfrm>
              <a:off x="6300000" y="1980000"/>
              <a:ext cx="2520000" cy="1260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FR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endParaRPr>
            </a:p>
          </p:txBody>
        </p:sp>
        <p:sp>
          <p:nvSpPr>
            <p:cNvPr id="10" name="Connecteur droit 9"/>
            <p:cNvSpPr/>
            <p:nvPr/>
          </p:nvSpPr>
          <p:spPr>
            <a:xfrm>
              <a:off x="4860000" y="4680000"/>
              <a:ext cx="0" cy="540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FR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endParaRPr>
            </a:p>
          </p:txBody>
        </p:sp>
        <p:sp>
          <p:nvSpPr>
            <p:cNvPr id="11" name="Connecteur droit 10"/>
            <p:cNvSpPr/>
            <p:nvPr/>
          </p:nvSpPr>
          <p:spPr>
            <a:xfrm flipH="1">
              <a:off x="7739999" y="4356360"/>
              <a:ext cx="858615" cy="8636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1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FR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4330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3600" dirty="0">
                <a:latin typeface="Myriad Pro" pitchFamily="34" charset="0"/>
              </a:rPr>
              <a:t>Le bureau fédéral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76422877"/>
              </p:ext>
            </p:extLst>
          </p:nvPr>
        </p:nvGraphicFramePr>
        <p:xfrm>
          <a:off x="1043608" y="1340768"/>
          <a:ext cx="763284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3383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La Stratégie fédérale: Les grandes orientations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000" b="1" u="sng" dirty="0"/>
              <a:t>Le développement </a:t>
            </a:r>
            <a:r>
              <a:rPr lang="fr-FR" sz="2000" dirty="0"/>
              <a:t>: axe incontournable de l’action fédérale</a:t>
            </a:r>
            <a:endParaRPr lang="fr-FR" sz="2000" u="sng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000" b="1" u="sng" dirty="0"/>
              <a:t>La Formation </a:t>
            </a:r>
            <a:r>
              <a:rPr lang="fr-FR" sz="2000" dirty="0"/>
              <a:t>: socle de formation + formations continues des animateurs et dirigeants</a:t>
            </a:r>
            <a:endParaRPr lang="fr-FR" sz="2000" u="sng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000" b="1" u="sng" dirty="0"/>
              <a:t>Le médical</a:t>
            </a:r>
            <a:r>
              <a:rPr lang="fr-FR" sz="2000" dirty="0"/>
              <a:t>: Sport senior santé, accueil de publics spécifiques, programme spécifique (SMS, </a:t>
            </a:r>
            <a:r>
              <a:rPr lang="fr-FR" sz="2000" dirty="0" err="1"/>
              <a:t>activ’mémoire</a:t>
            </a:r>
            <a:r>
              <a:rPr lang="fr-FR" sz="2000" dirty="0"/>
              <a:t>)</a:t>
            </a:r>
            <a:endParaRPr lang="fr-FR" sz="2000" u="sng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000" b="1" u="sng" dirty="0"/>
              <a:t>La relation renforcée avec les échelons territoriaux</a:t>
            </a:r>
            <a:endParaRPr lang="fr-FR" sz="2000" u="sng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000" b="1" u="sng" dirty="0"/>
              <a:t>Renforcer la présence des femmes dans les instances fédérales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0533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619672" y="548680"/>
            <a:ext cx="5792788" cy="13208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3200" dirty="0">
                <a:latin typeface="Myriad Pro" pitchFamily="34" charset="0"/>
              </a:rPr>
              <a:t>La Direction Technique Nationale - DTN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1730472"/>
              </p:ext>
            </p:extLst>
          </p:nvPr>
        </p:nvGraphicFramePr>
        <p:xfrm>
          <a:off x="251520" y="1844824"/>
          <a:ext cx="8167687" cy="4364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8701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L’organisation de la DTN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089823023"/>
              </p:ext>
            </p:extLst>
          </p:nvPr>
        </p:nvGraphicFramePr>
        <p:xfrm>
          <a:off x="179512" y="1268760"/>
          <a:ext cx="8352928" cy="5558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9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7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66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Référent territorial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Référent activités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Référent commission</a:t>
                      </a:r>
                    </a:p>
                  </a:txBody>
                  <a:tcPr marL="67128" marR="671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176">
                <a:tc>
                  <a:txBody>
                    <a:bodyPr/>
                    <a:lstStyle/>
                    <a:p>
                      <a:r>
                        <a:rPr lang="fr-FR" dirty="0"/>
                        <a:t>S.</a:t>
                      </a:r>
                      <a:r>
                        <a:rPr lang="fr-FR" baseline="0" dirty="0"/>
                        <a:t> KINET</a:t>
                      </a:r>
                      <a:endParaRPr lang="fr-FR" dirty="0"/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FRANCE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Toutes</a:t>
                      </a:r>
                    </a:p>
                  </a:txBody>
                  <a:tcPr marL="67128" marR="671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911">
                <a:tc>
                  <a:txBody>
                    <a:bodyPr/>
                    <a:lstStyle/>
                    <a:p>
                      <a:r>
                        <a:rPr lang="fr-FR" dirty="0"/>
                        <a:t>B. LEROUX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OCCITANIE/</a:t>
                      </a:r>
                      <a:r>
                        <a:rPr lang="fr-FR" sz="1600" baseline="0" dirty="0"/>
                        <a:t> PACA</a:t>
                      </a:r>
                      <a:endParaRPr lang="fr-FR" sz="1600" dirty="0"/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Golf,</a:t>
                      </a:r>
                      <a:r>
                        <a:rPr lang="fr-FR" baseline="0" dirty="0"/>
                        <a:t> </a:t>
                      </a:r>
                      <a:r>
                        <a:rPr lang="fr-FR" baseline="0" dirty="0" err="1"/>
                        <a:t>Swin</a:t>
                      </a:r>
                      <a:r>
                        <a:rPr lang="fr-FR" baseline="0" dirty="0"/>
                        <a:t> golf, jeux de boules</a:t>
                      </a:r>
                      <a:endParaRPr lang="fr-FR" dirty="0"/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Formation (OF),</a:t>
                      </a:r>
                      <a:r>
                        <a:rPr lang="fr-FR" baseline="0" dirty="0"/>
                        <a:t> RMILA</a:t>
                      </a:r>
                      <a:endParaRPr lang="fr-FR" dirty="0"/>
                    </a:p>
                  </a:txBody>
                  <a:tcPr marL="67128" marR="671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587">
                <a:tc>
                  <a:txBody>
                    <a:bodyPr/>
                    <a:lstStyle/>
                    <a:p>
                      <a:r>
                        <a:rPr lang="fr-FR" dirty="0"/>
                        <a:t>M. CAPRON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PAYS DE LA LOIRE/</a:t>
                      </a:r>
                    </a:p>
                    <a:p>
                      <a:pPr algn="ctr"/>
                      <a:r>
                        <a:rPr lang="fr-FR" sz="1600" dirty="0"/>
                        <a:t>NOUVELLE</a:t>
                      </a:r>
                      <a:r>
                        <a:rPr lang="fr-FR" sz="1600" baseline="0" dirty="0"/>
                        <a:t>-AQUITAINE/ BRETAGNE</a:t>
                      </a:r>
                      <a:endParaRPr lang="fr-FR" sz="1600" dirty="0"/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Randonnée, MN, MAC, SMS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Formation, médicale</a:t>
                      </a:r>
                    </a:p>
                  </a:txBody>
                  <a:tcPr marL="67128" marR="671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911">
                <a:tc>
                  <a:txBody>
                    <a:bodyPr/>
                    <a:lstStyle/>
                    <a:p>
                      <a:r>
                        <a:rPr lang="fr-FR" dirty="0"/>
                        <a:t>M. LE BOURSICAULT 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ILE DE FRANCE/</a:t>
                      </a:r>
                      <a:r>
                        <a:rPr lang="fr-FR" sz="1600" baseline="0" dirty="0"/>
                        <a:t> NORMANDIE/ CENTRE</a:t>
                      </a:r>
                      <a:endParaRPr lang="fr-FR" sz="1600" dirty="0"/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Tennis</a:t>
                      </a:r>
                      <a:r>
                        <a:rPr lang="fr-FR" baseline="0" dirty="0"/>
                        <a:t>, TT, Cyclo, Bad, </a:t>
                      </a:r>
                      <a:r>
                        <a:rPr lang="fr-FR" baseline="0" dirty="0" err="1"/>
                        <a:t>Pickleball</a:t>
                      </a:r>
                      <a:r>
                        <a:rPr lang="fr-FR" baseline="0" dirty="0"/>
                        <a:t>, DG</a:t>
                      </a:r>
                      <a:endParaRPr lang="fr-FR" dirty="0"/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Développement</a:t>
                      </a:r>
                    </a:p>
                  </a:txBody>
                  <a:tcPr marL="67128" marR="671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911">
                <a:tc>
                  <a:txBody>
                    <a:bodyPr/>
                    <a:lstStyle/>
                    <a:p>
                      <a:r>
                        <a:rPr lang="fr-FR" dirty="0"/>
                        <a:t>S. BENAISSA HAAS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BOURGOGNE FC / GRAND EST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AGEF, AD, AA, TC,GQ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Formation (VA)</a:t>
                      </a:r>
                    </a:p>
                  </a:txBody>
                  <a:tcPr marL="67128" marR="671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911">
                <a:tc>
                  <a:txBody>
                    <a:bodyPr/>
                    <a:lstStyle/>
                    <a:p>
                      <a:r>
                        <a:rPr lang="fr-FR" dirty="0"/>
                        <a:t>D. CAFFIER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HAUTS DE FRANCE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En cours d’attribution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Féminine</a:t>
                      </a:r>
                    </a:p>
                  </a:txBody>
                  <a:tcPr marL="67128" marR="671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5587">
                <a:tc>
                  <a:txBody>
                    <a:bodyPr/>
                    <a:lstStyle/>
                    <a:p>
                      <a:r>
                        <a:rPr lang="fr-FR" dirty="0"/>
                        <a:t>L. SCORTESSE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AURA</a:t>
                      </a:r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Ski,</a:t>
                      </a:r>
                      <a:r>
                        <a:rPr lang="fr-FR" baseline="0" dirty="0"/>
                        <a:t> Raquettes à neige, Tir à l’arc, </a:t>
                      </a:r>
                      <a:r>
                        <a:rPr lang="fr-FR" baseline="0" dirty="0" err="1"/>
                        <a:t>Activ’mémoire</a:t>
                      </a:r>
                      <a:endParaRPr lang="fr-FR" dirty="0"/>
                    </a:p>
                  </a:txBody>
                  <a:tcPr marL="67128" marR="671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Médicale</a:t>
                      </a:r>
                      <a:r>
                        <a:rPr lang="fr-FR" baseline="0" dirty="0"/>
                        <a:t>, communication</a:t>
                      </a:r>
                      <a:endParaRPr lang="fr-FR" dirty="0"/>
                    </a:p>
                  </a:txBody>
                  <a:tcPr marL="67128" marR="671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40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fr-FR" dirty="0"/>
              <a:t>La Direction administrative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858117331"/>
              </p:ext>
            </p:extLst>
          </p:nvPr>
        </p:nvGraphicFramePr>
        <p:xfrm>
          <a:off x="467544" y="1268760"/>
          <a:ext cx="813690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475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L’organisation de la FFRS:</a:t>
            </a:r>
            <a:br>
              <a:rPr lang="fr-FR" sz="2400" dirty="0"/>
            </a:br>
            <a:r>
              <a:rPr lang="fr-FR" sz="2400" dirty="0"/>
              <a:t>LES CORERS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sz="2400" b="1" dirty="0"/>
              <a:t>Missions: </a:t>
            </a:r>
          </a:p>
          <a:p>
            <a:pPr lvl="1"/>
            <a:r>
              <a:rPr lang="fr-FR" sz="2400" dirty="0"/>
              <a:t>Formation: organisateur de stages </a:t>
            </a:r>
          </a:p>
          <a:p>
            <a:pPr lvl="1"/>
            <a:r>
              <a:rPr lang="fr-FR" sz="2400" dirty="0"/>
              <a:t>Développement : coordination des actions </a:t>
            </a:r>
          </a:p>
          <a:p>
            <a:pPr lvl="1"/>
            <a:r>
              <a:rPr lang="fr-FR" sz="2400" dirty="0"/>
              <a:t>Communication</a:t>
            </a:r>
          </a:p>
          <a:p>
            <a:pPr lvl="1"/>
            <a:r>
              <a:rPr lang="fr-FR" sz="2400" dirty="0"/>
              <a:t>Sport Santé</a:t>
            </a:r>
          </a:p>
          <a:p>
            <a:endParaRPr lang="fr-FR" sz="2400" b="1" dirty="0">
              <a:solidFill>
                <a:srgbClr val="FF0000"/>
              </a:solidFill>
            </a:endParaRPr>
          </a:p>
          <a:p>
            <a:r>
              <a:rPr lang="fr-FR" sz="2400" b="1" dirty="0">
                <a:solidFill>
                  <a:srgbClr val="FF0000"/>
                </a:solidFill>
              </a:rPr>
              <a:t>Coordination au sein de l’ETR: </a:t>
            </a:r>
            <a:r>
              <a:rPr lang="fr-FR" sz="2400" b="1" u="sng" dirty="0">
                <a:solidFill>
                  <a:srgbClr val="FF0000"/>
                </a:solidFill>
              </a:rPr>
              <a:t>Equipe technique régionale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563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Le CORERS PDL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5 départements : 44-49-53-72-85 (4 CODERS + 1 club isolé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66 clubs (3 nouveaux sont en cours de création et verront le jour d’ici décembre 2019)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16200 adhérents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5 Commissions : Féminine-Médicale-Formation-Développement-Communication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2005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962C350-F1E1-450D-A661-F87BCC88D5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Le CORERS PDL</a:t>
            </a:r>
          </a:p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C47AE3-C7FA-46D7-A58F-EF96503DD4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Formation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2FE52D-9172-4959-8864-B1AB8A5E1C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9632" y="2420888"/>
            <a:ext cx="6408712" cy="37515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750 animateurs formés en 2018-2019 (dont 54 extérieurs à la région)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52 formations organisées sur le territoire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14 instructeurs (dont 4 « voisins »)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37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800" dirty="0"/>
              <a:t>Sommaire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sz="2800" dirty="0"/>
              <a:t>Quelques chiffres</a:t>
            </a:r>
          </a:p>
          <a:p>
            <a:r>
              <a:rPr lang="fr-FR" sz="2800" dirty="0"/>
              <a:t>L’environnement institutionnel</a:t>
            </a:r>
          </a:p>
          <a:p>
            <a:r>
              <a:rPr lang="fr-FR" sz="2800" dirty="0"/>
              <a:t>L’organisation de la FFRS</a:t>
            </a:r>
          </a:p>
          <a:p>
            <a:r>
              <a:rPr lang="fr-FR" sz="2800" dirty="0"/>
              <a:t>La stratégie fédérale</a:t>
            </a:r>
          </a:p>
          <a:p>
            <a:r>
              <a:rPr lang="fr-FR" sz="2800" dirty="0"/>
              <a:t>La DTN et la DA</a:t>
            </a:r>
          </a:p>
          <a:p>
            <a:r>
              <a:rPr lang="fr-FR" sz="2800" dirty="0"/>
              <a:t>Les CORERS, CODERS et clubs</a:t>
            </a:r>
          </a:p>
          <a:p>
            <a:r>
              <a:rPr lang="fr-FR" sz="2800" dirty="0"/>
              <a:t>La licence fédérale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942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 dirty="0"/>
              <a:t>L’organisation de la FFRS:</a:t>
            </a:r>
            <a:br>
              <a:rPr lang="fr-FR" sz="2400" dirty="0"/>
            </a:br>
            <a:r>
              <a:rPr lang="fr-FR" sz="2400" dirty="0"/>
              <a:t>LES CODERS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sz="2400" b="1" dirty="0"/>
              <a:t>Missions: </a:t>
            </a:r>
          </a:p>
          <a:p>
            <a:pPr lvl="1"/>
            <a:r>
              <a:rPr lang="fr-FR" sz="2400" dirty="0"/>
              <a:t>Relations avec les clubs</a:t>
            </a:r>
          </a:p>
          <a:p>
            <a:pPr lvl="1"/>
            <a:r>
              <a:rPr lang="fr-FR" sz="2400" dirty="0"/>
              <a:t>Développement de nouveaux    clubs, de nouvelles pratiques</a:t>
            </a:r>
          </a:p>
          <a:p>
            <a:pPr lvl="1"/>
            <a:r>
              <a:rPr lang="fr-FR" sz="2400" dirty="0"/>
              <a:t>Recensement des besoins en formation</a:t>
            </a:r>
          </a:p>
          <a:p>
            <a:pPr lvl="1"/>
            <a:r>
              <a:rPr lang="fr-FR" sz="2400" dirty="0"/>
              <a:t>Suivi des animateurs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6364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5BA5C9E-F404-4DC1-AB3D-98A7F9A4CA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Les CODERS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6257BB-0C17-4DC4-9FDA-6368AE26F3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7FC0AE-BDC9-44C6-915D-348754B2F2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sz="2400" dirty="0"/>
              <a:t>4 CODERS</a:t>
            </a:r>
          </a:p>
          <a:p>
            <a:pPr marL="342900" indent="-342900">
              <a:buFontTx/>
              <a:buChar char="-"/>
            </a:pPr>
            <a:r>
              <a:rPr lang="fr-FR" sz="2400" dirty="0"/>
              <a:t>Vendée (25 clubs)</a:t>
            </a:r>
          </a:p>
          <a:p>
            <a:pPr marL="342900" indent="-342900">
              <a:buFontTx/>
              <a:buChar char="-"/>
            </a:pPr>
            <a:r>
              <a:rPr lang="fr-FR" sz="2400" dirty="0"/>
              <a:t>Loire- Atlantique (12 clubs)</a:t>
            </a:r>
          </a:p>
          <a:p>
            <a:pPr marL="342900" indent="-342900">
              <a:buFontTx/>
              <a:buChar char="-"/>
            </a:pPr>
            <a:r>
              <a:rPr lang="fr-FR" sz="2400" dirty="0"/>
              <a:t>Mayenne (11 clubs)</a:t>
            </a:r>
          </a:p>
          <a:p>
            <a:pPr marL="342900" indent="-342900">
              <a:buFontTx/>
              <a:buChar char="-"/>
            </a:pPr>
            <a:r>
              <a:rPr lang="fr-FR" sz="2400" dirty="0"/>
              <a:t>Sarthe (17 clubs)</a:t>
            </a:r>
          </a:p>
          <a:p>
            <a:r>
              <a:rPr lang="fr-FR" sz="2400" dirty="0"/>
              <a:t>1 Club isolé : </a:t>
            </a:r>
            <a:r>
              <a:rPr lang="fr-FR" sz="2400" dirty="0" err="1"/>
              <a:t>Trelaze</a:t>
            </a:r>
            <a:r>
              <a:rPr lang="fr-FR" sz="2400" dirty="0"/>
              <a:t> dans le Maine et Loire</a:t>
            </a:r>
          </a:p>
          <a:p>
            <a:endParaRPr lang="fr-FR" sz="2400" dirty="0"/>
          </a:p>
          <a:p>
            <a:pPr marL="342900" indent="-342900">
              <a:buFontTx/>
              <a:buChar char="-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86772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Clubs / Sections</a:t>
            </a:r>
          </a:p>
          <a:p>
            <a:endParaRPr lang="fr-FR" sz="24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Association ou structures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Autonomie dans la gestion et l’organisation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Organiser la pratique sportive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Assurer la sécurité des adhérents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Participer à la vie fédérale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5704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fr-FR" dirty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fr-FR" sz="2400" b="1" i="1" dirty="0">
                <a:solidFill>
                  <a:schemeClr val="tx1"/>
                </a:solidFill>
              </a:rPr>
              <a:t>Adhésion au club (EX : 45€)</a:t>
            </a:r>
          </a:p>
          <a:p>
            <a:pPr algn="ctr">
              <a:buNone/>
            </a:pPr>
            <a:endParaRPr lang="fr-FR" b="1" i="1" dirty="0"/>
          </a:p>
          <a:p>
            <a:pPr algn="ctr">
              <a:buNone/>
            </a:pPr>
            <a:endParaRPr lang="fr-FR" b="1" i="1" dirty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fr-FR" b="1" i="1" dirty="0"/>
              <a:t>C</a:t>
            </a:r>
            <a:r>
              <a:rPr lang="fr-FR" b="1" i="1" dirty="0">
                <a:solidFill>
                  <a:schemeClr val="tx1"/>
                </a:solidFill>
              </a:rPr>
              <a:t>lub         CODERS 	        CORERS	  FFRS (licence)</a:t>
            </a:r>
          </a:p>
          <a:p>
            <a:pPr algn="l">
              <a:buNone/>
            </a:pPr>
            <a:r>
              <a:rPr lang="fr-FR" sz="2000" b="1" i="1" dirty="0">
                <a:solidFill>
                  <a:srgbClr val="FF0000"/>
                </a:solidFill>
              </a:rPr>
              <a:t>                   </a:t>
            </a:r>
          </a:p>
          <a:p>
            <a:pPr algn="l">
              <a:buNone/>
            </a:pPr>
            <a:endParaRPr lang="fr-FR" sz="2000" b="1" i="1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fr-FR" sz="2000" b="1" i="1" dirty="0">
                <a:solidFill>
                  <a:srgbClr val="FF0000"/>
                </a:solidFill>
              </a:rPr>
              <a:t>     17 €          5€                            3€              20€</a:t>
            </a:r>
          </a:p>
          <a:p>
            <a:pPr algn="ctr">
              <a:buNone/>
            </a:pPr>
            <a:endParaRPr lang="fr-FR" sz="2000" b="1" i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fr-FR" sz="2000" b="1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sz="2000" b="1" i="1" dirty="0">
                <a:solidFill>
                  <a:srgbClr val="FF0000"/>
                </a:solidFill>
              </a:rPr>
              <a:t>Reste 17€ pour le club sur une adhésion à 45€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2029" y="476672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/>
            <a:r>
              <a:rPr lang="fr-FR" sz="3600" dirty="0">
                <a:latin typeface="Myriad Pro" pitchFamily="34" charset="0"/>
              </a:rPr>
              <a:t>L’Adhésion comprend la licence</a:t>
            </a:r>
          </a:p>
        </p:txBody>
      </p:sp>
      <p:cxnSp>
        <p:nvCxnSpPr>
          <p:cNvPr id="5" name="Connecteur droit avec flèche 4"/>
          <p:cNvCxnSpPr>
            <a:cxnSpLocks/>
          </p:cNvCxnSpPr>
          <p:nvPr/>
        </p:nvCxnSpPr>
        <p:spPr>
          <a:xfrm flipH="1">
            <a:off x="1763689" y="2867220"/>
            <a:ext cx="1" cy="873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>
            <a:cxnSpLocks/>
          </p:cNvCxnSpPr>
          <p:nvPr/>
        </p:nvCxnSpPr>
        <p:spPr>
          <a:xfrm>
            <a:off x="2872796" y="2855007"/>
            <a:ext cx="40244" cy="8853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5184069" y="2842794"/>
            <a:ext cx="72008" cy="8975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cxnSpLocks/>
          </p:cNvCxnSpPr>
          <p:nvPr/>
        </p:nvCxnSpPr>
        <p:spPr>
          <a:xfrm>
            <a:off x="6405427" y="2836709"/>
            <a:ext cx="33566" cy="90362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372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>
          <a:xfrm>
            <a:off x="755576" y="1071562"/>
            <a:ext cx="7776864" cy="5669805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           Budget réalisé 2018 : 1.791 191€/ 85 989 licenciés</a:t>
            </a:r>
          </a:p>
          <a:p>
            <a:endParaRPr lang="fr-FR" b="1" dirty="0">
              <a:solidFill>
                <a:srgbClr val="FF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Assurance : 373 371€ soit </a:t>
            </a:r>
            <a:r>
              <a:rPr lang="fr-FR" b="1" dirty="0"/>
              <a:t>3,6€/</a:t>
            </a:r>
            <a:r>
              <a:rPr lang="fr-FR" b="1" dirty="0" err="1"/>
              <a:t>lic</a:t>
            </a:r>
            <a:r>
              <a:rPr lang="fr-FR" b="1" dirty="0"/>
              <a:t> </a:t>
            </a:r>
            <a:r>
              <a:rPr lang="fr-FR" dirty="0"/>
              <a:t>:  - Accident corporel 1,20€/</a:t>
            </a:r>
            <a:r>
              <a:rPr lang="fr-FR" dirty="0" err="1"/>
              <a:t>lic</a:t>
            </a:r>
            <a:endParaRPr lang="fr-FR" dirty="0"/>
          </a:p>
          <a:p>
            <a:r>
              <a:rPr lang="fr-FR" dirty="0"/>
              <a:t>- licences, frais bancaire, SEII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Administration : 500 940 € soit </a:t>
            </a:r>
            <a:r>
              <a:rPr lang="fr-FR" b="1" dirty="0"/>
              <a:t>4,76€/</a:t>
            </a:r>
            <a:r>
              <a:rPr lang="fr-FR" b="1" dirty="0" err="1"/>
              <a:t>lic</a:t>
            </a:r>
            <a:endParaRPr lang="fr-FR" dirty="0"/>
          </a:p>
          <a:p>
            <a:r>
              <a:rPr lang="fr-FR" b="1" dirty="0"/>
              <a:t>               </a:t>
            </a:r>
            <a:r>
              <a:rPr lang="fr-FR" dirty="0"/>
              <a:t>- local + salaires personnels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AG, CD, Bureau : 90 772 soit </a:t>
            </a:r>
            <a:r>
              <a:rPr lang="fr-FR" b="1" dirty="0"/>
              <a:t>0,86€/</a:t>
            </a:r>
            <a:r>
              <a:rPr lang="fr-FR" b="1" dirty="0" err="1"/>
              <a:t>lic</a:t>
            </a:r>
            <a:endParaRPr lang="fr-F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Formation : 431 672€ soit </a:t>
            </a:r>
            <a:r>
              <a:rPr lang="fr-FR" b="1" dirty="0"/>
              <a:t>4,11€/</a:t>
            </a:r>
            <a:r>
              <a:rPr lang="fr-FR" b="1" dirty="0" err="1"/>
              <a:t>lic</a:t>
            </a:r>
            <a:endParaRPr lang="fr-F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Communication (vitalité – outils de </a:t>
            </a:r>
            <a:r>
              <a:rPr lang="fr-FR" dirty="0" err="1"/>
              <a:t>com</a:t>
            </a:r>
            <a:r>
              <a:rPr lang="fr-FR" dirty="0"/>
              <a:t>) : 213 952€ soit </a:t>
            </a:r>
            <a:r>
              <a:rPr lang="fr-FR" b="1" dirty="0"/>
              <a:t>2,03€/</a:t>
            </a:r>
            <a:r>
              <a:rPr lang="fr-FR" b="1" dirty="0" err="1"/>
              <a:t>lic</a:t>
            </a:r>
            <a:endParaRPr lang="fr-F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Développement: 356 058€ soit </a:t>
            </a:r>
            <a:r>
              <a:rPr lang="fr-FR" b="1" dirty="0"/>
              <a:t>3,39€/</a:t>
            </a:r>
            <a:r>
              <a:rPr lang="fr-FR" b="1" dirty="0" err="1"/>
              <a:t>lic</a:t>
            </a:r>
            <a:r>
              <a:rPr lang="fr-FR" b="1" dirty="0"/>
              <a:t> </a:t>
            </a:r>
            <a:endParaRPr lang="fr-FR" dirty="0"/>
          </a:p>
          <a:p>
            <a:r>
              <a:rPr lang="fr-FR" b="1" dirty="0"/>
              <a:t>- </a:t>
            </a:r>
            <a:r>
              <a:rPr lang="fr-FR" dirty="0" err="1"/>
              <a:t>Sacem</a:t>
            </a:r>
            <a:r>
              <a:rPr lang="fr-FR" dirty="0"/>
              <a:t> + aide aux comités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frais autres commissions (médicale – RMILA – féminine – séjours ) : 47 631 </a:t>
            </a:r>
            <a:r>
              <a:rPr lang="fr-FR" b="1" dirty="0"/>
              <a:t>€ soit 0,45€/</a:t>
            </a:r>
            <a:r>
              <a:rPr lang="fr-FR" b="1" dirty="0" err="1"/>
              <a:t>lic</a:t>
            </a:r>
            <a:endParaRPr lang="fr-FR" dirty="0"/>
          </a:p>
          <a:p>
            <a:pPr lvl="0"/>
            <a:r>
              <a:rPr lang="fr-FR" dirty="0"/>
              <a:t>Autre frais</a:t>
            </a:r>
            <a:r>
              <a:rPr lang="fr-FR" b="1" dirty="0"/>
              <a:t> : </a:t>
            </a:r>
            <a:r>
              <a:rPr lang="fr-FR" dirty="0"/>
              <a:t>84 480€</a:t>
            </a:r>
            <a:r>
              <a:rPr lang="fr-FR" b="1" dirty="0"/>
              <a:t> soit 0,80€/</a:t>
            </a:r>
            <a:r>
              <a:rPr lang="fr-FR" b="1" dirty="0" err="1"/>
              <a:t>lic</a:t>
            </a:r>
            <a:endParaRPr lang="fr-FR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b="1" dirty="0"/>
              <a:t>Total: 20€ /licence</a:t>
            </a:r>
            <a:endParaRPr lang="fr-FR" dirty="0"/>
          </a:p>
          <a:p>
            <a:pPr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899592" y="-27383"/>
            <a:ext cx="7886700" cy="86409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3200" dirty="0">
                <a:latin typeface="Myriad Pro" pitchFamily="34" charset="0"/>
              </a:rPr>
              <a:t>A quoi servent les 20 euros de licence FFRS </a:t>
            </a:r>
            <a:r>
              <a:rPr lang="fr-FR" b="1" dirty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573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149350" y="2636911"/>
            <a:ext cx="6832600" cy="792089"/>
          </a:xfrm>
        </p:spPr>
        <p:txBody>
          <a:bodyPr/>
          <a:lstStyle/>
          <a:p>
            <a:pPr algn="ctr"/>
            <a:r>
              <a:rPr lang="fr-FR" sz="2800" b="1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55367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La FFRS aujourd’hui c’est:</a:t>
            </a:r>
          </a:p>
          <a:p>
            <a:endParaRPr lang="fr-FR" b="1" i="1" dirty="0"/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1485901" y="1628800"/>
            <a:ext cx="6184900" cy="4035400"/>
          </a:xfrm>
        </p:spPr>
        <p:txBody>
          <a:bodyPr/>
          <a:lstStyle/>
          <a:p>
            <a:endParaRPr lang="fr-FR" b="1" i="1" dirty="0"/>
          </a:p>
          <a:p>
            <a:r>
              <a:rPr lang="fr-FR" sz="2400" dirty="0"/>
              <a:t>Près  de 92 000 Licenciés</a:t>
            </a:r>
          </a:p>
          <a:p>
            <a:endParaRPr lang="fr-FR" sz="2400" dirty="0"/>
          </a:p>
          <a:p>
            <a:r>
              <a:rPr lang="fr-FR" sz="2400" dirty="0"/>
              <a:t>468 clubs</a:t>
            </a:r>
          </a:p>
          <a:p>
            <a:endParaRPr lang="fr-FR" sz="2400" dirty="0"/>
          </a:p>
          <a:p>
            <a:r>
              <a:rPr lang="fr-FR" sz="2400" dirty="0"/>
              <a:t>59 comités</a:t>
            </a:r>
          </a:p>
          <a:p>
            <a:endParaRPr lang="fr-FR" sz="2400" dirty="0"/>
          </a:p>
          <a:p>
            <a:r>
              <a:rPr lang="fr-FR" sz="2400" dirty="0"/>
              <a:t>Budget d’environ 2 millions d’euros</a:t>
            </a:r>
          </a:p>
        </p:txBody>
      </p:sp>
    </p:spTree>
    <p:extLst>
      <p:ext uri="{BB962C8B-B14F-4D97-AF65-F5344CB8AC3E}">
        <p14:creationId xmlns:p14="http://schemas.microsoft.com/office/powerpoint/2010/main" val="130882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1485901" y="1124744"/>
            <a:ext cx="6184900" cy="4539456"/>
          </a:xfrm>
        </p:spPr>
        <p:txBody>
          <a:bodyPr/>
          <a:lstStyle/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r>
              <a:rPr lang="fr-FR" altLang="fr-FR" sz="2000" dirty="0"/>
              <a:t>Une fédération </a:t>
            </a:r>
            <a:r>
              <a:rPr lang="fr-FR" altLang="fr-FR" sz="2000" b="1" dirty="0"/>
              <a:t>multisports fondée en 1982</a:t>
            </a:r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endParaRPr lang="fr-FR" altLang="fr-FR" sz="2000" b="1" dirty="0"/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r>
              <a:rPr lang="fr-FR" altLang="fr-FR" sz="2000" b="1" dirty="0"/>
              <a:t> </a:t>
            </a:r>
            <a:r>
              <a:rPr lang="fr-FR" altLang="fr-FR" sz="2000" dirty="0"/>
              <a:t>Une licence unique à coût réduit (20 euros) et une carte découverte (8€)</a:t>
            </a:r>
            <a:endParaRPr lang="fr-FR" altLang="fr-FR" sz="2000" b="1" dirty="0"/>
          </a:p>
          <a:p>
            <a:pPr>
              <a:spcBef>
                <a:spcPts val="0"/>
              </a:spcBef>
              <a:buSzPct val="220000"/>
              <a:defRPr/>
            </a:pPr>
            <a:endParaRPr lang="fr-FR" altLang="fr-FR" sz="2000" b="1" dirty="0"/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r>
              <a:rPr lang="fr-FR" altLang="fr-FR" sz="2000" b="1" dirty="0"/>
              <a:t> </a:t>
            </a:r>
            <a:r>
              <a:rPr lang="fr-FR" altLang="fr-FR" sz="2000" dirty="0"/>
              <a:t>Plus de 60 activités proposées</a:t>
            </a:r>
          </a:p>
          <a:p>
            <a:pPr>
              <a:spcBef>
                <a:spcPts val="0"/>
              </a:spcBef>
              <a:buSzPct val="220000"/>
              <a:defRPr/>
            </a:pPr>
            <a:endParaRPr lang="fr-FR" altLang="fr-FR" sz="2000" dirty="0"/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r>
              <a:rPr lang="fr-FR" altLang="fr-FR" sz="2000" dirty="0"/>
              <a:t> Dédiée et adaptée aux </a:t>
            </a:r>
            <a:r>
              <a:rPr lang="fr-FR" altLang="fr-FR" sz="2000" b="1" dirty="0"/>
              <a:t>Séniors</a:t>
            </a:r>
            <a:r>
              <a:rPr lang="fr-FR" altLang="fr-FR" sz="2000" dirty="0"/>
              <a:t> +50 ans</a:t>
            </a:r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endParaRPr lang="fr-FR" altLang="fr-FR" sz="2000" dirty="0"/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r>
              <a:rPr lang="fr-FR" altLang="fr-FR" sz="2000" dirty="0"/>
              <a:t> Sans compétition</a:t>
            </a:r>
          </a:p>
          <a:p>
            <a:pPr>
              <a:spcBef>
                <a:spcPts val="0"/>
              </a:spcBef>
              <a:buSzPct val="220000"/>
              <a:defRPr/>
            </a:pPr>
            <a:endParaRPr lang="fr-FR" altLang="fr-FR" sz="2000" dirty="0"/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r>
              <a:rPr lang="fr-FR" altLang="fr-FR" sz="2000" dirty="0"/>
              <a:t> Agréée par le </a:t>
            </a:r>
            <a:r>
              <a:rPr lang="fr-FR" altLang="fr-FR" sz="2000" b="1" dirty="0"/>
              <a:t>Ministère</a:t>
            </a:r>
            <a:r>
              <a:rPr lang="fr-FR" altLang="fr-FR" sz="2000" dirty="0"/>
              <a:t> </a:t>
            </a:r>
            <a:r>
              <a:rPr lang="fr-FR" altLang="fr-FR" sz="2000" b="1" dirty="0"/>
              <a:t>des sports</a:t>
            </a:r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endParaRPr lang="fr-FR" altLang="fr-FR" sz="2000" dirty="0"/>
          </a:p>
          <a:p>
            <a:pPr>
              <a:spcBef>
                <a:spcPts val="0"/>
              </a:spcBef>
              <a:buSzPct val="220000"/>
              <a:buBlip>
                <a:blip r:embed="rId2"/>
              </a:buBlip>
              <a:defRPr/>
            </a:pPr>
            <a:r>
              <a:rPr lang="fr-FR" altLang="fr-FR" sz="2000" dirty="0"/>
              <a:t> Reconnue d’</a:t>
            </a:r>
            <a:r>
              <a:rPr lang="fr-FR" altLang="fr-FR" sz="2000" b="1" dirty="0"/>
              <a:t>utilité publique </a:t>
            </a:r>
            <a:r>
              <a:rPr lang="fr-FR" altLang="fr-FR" sz="2000" dirty="0"/>
              <a:t>en 2008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31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>
          <a:xfrm>
            <a:off x="1485901" y="836712"/>
            <a:ext cx="6184900" cy="4827488"/>
          </a:xfrm>
        </p:spPr>
        <p:txBody>
          <a:bodyPr/>
          <a:lstStyle/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SzPct val="170000"/>
              <a:buFont typeface="Wingdings" panose="05000000000000000000" pitchFamily="2" charset="2"/>
              <a:buChar char="Ø"/>
              <a:defRPr/>
            </a:pPr>
            <a:r>
              <a:rPr lang="fr-FR" dirty="0"/>
              <a:t>Proposer des activités physiques et sportives </a:t>
            </a:r>
            <a:r>
              <a:rPr lang="fr-FR" b="1" dirty="0"/>
              <a:t>variées, adaptées</a:t>
            </a:r>
            <a:r>
              <a:rPr lang="fr-FR" dirty="0"/>
              <a:t> et </a:t>
            </a:r>
            <a:r>
              <a:rPr lang="fr-FR" b="1" dirty="0"/>
              <a:t>sécurisées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buSzPct val="170000"/>
              <a:defRPr/>
            </a:pPr>
            <a:endParaRPr lang="fr-FR" b="1" dirty="0"/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SzPct val="170000"/>
              <a:buFont typeface="Wingdings" panose="05000000000000000000" pitchFamily="2" charset="2"/>
              <a:buChar char="Ø"/>
              <a:defRPr/>
            </a:pPr>
            <a:r>
              <a:rPr lang="fr-FR" dirty="0"/>
              <a:t>Répondre à des besoins </a:t>
            </a:r>
            <a:r>
              <a:rPr lang="fr-FR" b="1" dirty="0"/>
              <a:t>physiologiques</a:t>
            </a:r>
            <a:r>
              <a:rPr lang="fr-FR" dirty="0"/>
              <a:t> et </a:t>
            </a:r>
            <a:r>
              <a:rPr lang="fr-FR" b="1" dirty="0"/>
              <a:t>psychologiques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buSzPct val="170000"/>
              <a:defRPr/>
            </a:pPr>
            <a:endParaRPr lang="fr-FR" b="1" dirty="0"/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SzPct val="170000"/>
              <a:buFont typeface="Wingdings" panose="05000000000000000000" pitchFamily="2" charset="2"/>
              <a:buChar char="Ø"/>
              <a:defRPr/>
            </a:pPr>
            <a:r>
              <a:rPr lang="fr-FR" dirty="0"/>
              <a:t>Préserver le </a:t>
            </a:r>
            <a:r>
              <a:rPr lang="fr-FR" b="1" dirty="0"/>
              <a:t>capital santé </a:t>
            </a:r>
            <a:r>
              <a:rPr lang="fr-FR" dirty="0"/>
              <a:t>: concept FFRS « </a:t>
            </a:r>
            <a:r>
              <a:rPr lang="fr-FR" b="1" i="1" dirty="0"/>
              <a:t>Sport Senior Santé </a:t>
            </a:r>
            <a:r>
              <a:rPr lang="fr-FR" b="1" dirty="0"/>
              <a:t>®</a:t>
            </a:r>
            <a:r>
              <a:rPr lang="fr-FR" b="1" i="1" dirty="0"/>
              <a:t>» </a:t>
            </a:r>
            <a:r>
              <a:rPr lang="fr-FR" i="1" dirty="0"/>
              <a:t>(évaluation  des capacités physiques, pratique d’activités complémentaires, bien-être, hygiène de vie…)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buSzPct val="170000"/>
              <a:defRPr/>
            </a:pPr>
            <a:endParaRPr lang="fr-FR" i="1" dirty="0"/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SzPct val="170000"/>
              <a:buFont typeface="Wingdings" panose="05000000000000000000" pitchFamily="2" charset="2"/>
              <a:buChar char="Ø"/>
              <a:defRPr/>
            </a:pPr>
            <a:r>
              <a:rPr lang="fr-FR" dirty="0"/>
              <a:t>Créer un </a:t>
            </a:r>
            <a:r>
              <a:rPr lang="fr-FR" b="1" dirty="0"/>
              <a:t>lien social </a:t>
            </a:r>
            <a:r>
              <a:rPr lang="fr-FR" dirty="0"/>
              <a:t>et lutter contre l’isolement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  <a:buSzPct val="170000"/>
              <a:defRPr/>
            </a:pPr>
            <a:endParaRPr lang="fr-FR" dirty="0"/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SzPct val="170000"/>
              <a:buFont typeface="Wingdings" panose="05000000000000000000" pitchFamily="2" charset="2"/>
              <a:buChar char="Ø"/>
              <a:defRPr/>
            </a:pPr>
            <a:r>
              <a:rPr lang="fr-FR" dirty="0"/>
              <a:t>Favoriser un </a:t>
            </a:r>
            <a:r>
              <a:rPr lang="fr-FR" b="1" dirty="0"/>
              <a:t>épanouissement</a:t>
            </a:r>
            <a:r>
              <a:rPr lang="fr-FR" dirty="0"/>
              <a:t> individuel et collectif</a:t>
            </a:r>
            <a:endParaRPr lang="fr-FR" sz="1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86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u="sng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cs typeface="Arial" panose="020B0604020202020204" pitchFamily="34" charset="0"/>
              </a:rPr>
              <a:t>Notre particularité:</a:t>
            </a:r>
            <a:br>
              <a:rPr lang="fr-FR" u="sng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cs typeface="Arial" panose="020B0604020202020204" pitchFamily="34" charset="0"/>
              </a:rPr>
            </a:br>
            <a:r>
              <a:rPr lang="fr-FR" cap="small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cs typeface="Arial" panose="020B0604020202020204" pitchFamily="34" charset="0"/>
              </a:rPr>
              <a:t>Des activités physiques pour des Seniors par des Seniors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000" dirty="0"/>
              <a:t>Encadrement: Seniors bénévoles formés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000" dirty="0"/>
              <a:t>Formations prises en charge par les instances fédérales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000" dirty="0"/>
              <a:t> Meilleures connaissances des capacités du public accueilli et image reflétée plus proche des pratiquants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000" dirty="0"/>
              <a:t> Période d’activité en semaine et dans la journée (matinée ou début AM)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000" dirty="0"/>
              <a:t> Un coût réduit pour pratiquer différentes activités =  </a:t>
            </a:r>
            <a:r>
              <a:rPr lang="fr-FR" sz="2000" dirty="0">
                <a:sym typeface="Wingdings" pitchFamily="2" charset="2"/>
              </a:rPr>
              <a:t> de l’</a:t>
            </a:r>
            <a:r>
              <a:rPr lang="fr-FR" sz="2000" dirty="0"/>
              <a:t>accessibilité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000" dirty="0"/>
              <a:t> Valorisation du bénévolat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270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L’ environnement institutionnel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sz="2400" dirty="0"/>
              <a:t>L’organisation du sport en France</a:t>
            </a:r>
          </a:p>
          <a:p>
            <a:pPr lvl="1"/>
            <a:r>
              <a:rPr lang="fr-FR" sz="2400" dirty="0"/>
              <a:t>Le Ministère</a:t>
            </a:r>
          </a:p>
          <a:p>
            <a:pPr lvl="1"/>
            <a:r>
              <a:rPr lang="fr-FR" sz="2400" dirty="0"/>
              <a:t>Le CNOSF</a:t>
            </a:r>
          </a:p>
          <a:p>
            <a:pPr lvl="1"/>
            <a:r>
              <a:rPr lang="fr-FR" sz="2400" dirty="0"/>
              <a:t>Les fédérations sportives</a:t>
            </a:r>
          </a:p>
          <a:p>
            <a:pPr lvl="1">
              <a:buNone/>
            </a:pPr>
            <a:endParaRPr lang="fr-FR" sz="2400" dirty="0"/>
          </a:p>
          <a:p>
            <a:r>
              <a:rPr lang="fr-FR" sz="2400" dirty="0"/>
              <a:t>Le cadre réglementaire</a:t>
            </a:r>
          </a:p>
          <a:p>
            <a:pPr lvl="1"/>
            <a:r>
              <a:rPr lang="fr-FR" sz="2400" dirty="0"/>
              <a:t>Loi 1901, statuts associatifs</a:t>
            </a:r>
          </a:p>
          <a:p>
            <a:pPr lvl="1"/>
            <a:r>
              <a:rPr lang="fr-FR" sz="2400" dirty="0"/>
              <a:t>Code du Sport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545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52435" y="1070792"/>
            <a:ext cx="8976574" cy="5563672"/>
            <a:chOff x="167426" y="86123"/>
            <a:chExt cx="10728101" cy="5529214"/>
          </a:xfrm>
        </p:grpSpPr>
        <p:graphicFrame>
          <p:nvGraphicFramePr>
            <p:cNvPr id="3" name="Diagramme 2">
              <a:extLst>
                <a:ext uri="{FF2B5EF4-FFF2-40B4-BE49-F238E27FC236}">
                  <a16:creationId xmlns:a16="http://schemas.microsoft.com/office/drawing/2014/main" id="{FF926805-E860-4A8C-B3A7-C3C0BD79371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08374386"/>
                </p:ext>
              </p:extLst>
            </p:nvPr>
          </p:nvGraphicFramePr>
          <p:xfrm>
            <a:off x="582896" y="587010"/>
            <a:ext cx="7424067" cy="502832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4" name="Diagramme 3">
              <a:extLst>
                <a:ext uri="{FF2B5EF4-FFF2-40B4-BE49-F238E27FC236}">
                  <a16:creationId xmlns:a16="http://schemas.microsoft.com/office/drawing/2014/main" id="{5E56EBEE-12E3-4966-A51D-F73F8CBF2B8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5193924"/>
                </p:ext>
              </p:extLst>
            </p:nvPr>
          </p:nvGraphicFramePr>
          <p:xfrm>
            <a:off x="167426" y="631065"/>
            <a:ext cx="3029994" cy="459046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6" name="Organigramme : Connecteur 5">
              <a:extLst>
                <a:ext uri="{FF2B5EF4-FFF2-40B4-BE49-F238E27FC236}">
                  <a16:creationId xmlns:a16="http://schemas.microsoft.com/office/drawing/2014/main" id="{8B0F2E76-14D9-4F7F-B5CD-A6542B9D32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70101" y="86123"/>
              <a:ext cx="3825426" cy="1518382"/>
            </a:xfrm>
            <a:prstGeom prst="flowChartConnector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MINISTERE DES SPORTS</a:t>
              </a:r>
            </a:p>
          </p:txBody>
        </p:sp>
        <p:sp>
          <p:nvSpPr>
            <p:cNvPr id="7" name="Flèche : bas 13">
              <a:extLst>
                <a:ext uri="{FF2B5EF4-FFF2-40B4-BE49-F238E27FC236}">
                  <a16:creationId xmlns:a16="http://schemas.microsoft.com/office/drawing/2014/main" id="{C124589A-9611-43BD-A54F-E423989D0951}"/>
                </a:ext>
              </a:extLst>
            </p:cNvPr>
            <p:cNvSpPr/>
            <p:nvPr/>
          </p:nvSpPr>
          <p:spPr>
            <a:xfrm rot="4232648">
              <a:off x="2489339" y="1181246"/>
              <a:ext cx="383053" cy="994031"/>
            </a:xfrm>
            <a:prstGeom prst="down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Flèche : bas 14">
              <a:extLst>
                <a:ext uri="{FF2B5EF4-FFF2-40B4-BE49-F238E27FC236}">
                  <a16:creationId xmlns:a16="http://schemas.microsoft.com/office/drawing/2014/main" id="{4C1C5045-E8D6-4367-85FF-EECC0FC941E3}"/>
                </a:ext>
              </a:extLst>
            </p:cNvPr>
            <p:cNvSpPr/>
            <p:nvPr/>
          </p:nvSpPr>
          <p:spPr>
            <a:xfrm rot="4769994">
              <a:off x="2675580" y="2083971"/>
              <a:ext cx="391339" cy="1084229"/>
            </a:xfrm>
            <a:prstGeom prst="down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lèche : bas 15">
              <a:extLst>
                <a:ext uri="{FF2B5EF4-FFF2-40B4-BE49-F238E27FC236}">
                  <a16:creationId xmlns:a16="http://schemas.microsoft.com/office/drawing/2014/main" id="{1B26705B-113E-49B5-98FE-47A565B5F8BE}"/>
                </a:ext>
              </a:extLst>
            </p:cNvPr>
            <p:cNvSpPr/>
            <p:nvPr/>
          </p:nvSpPr>
          <p:spPr>
            <a:xfrm rot="5400000">
              <a:off x="2511106" y="2859384"/>
              <a:ext cx="396833" cy="1246292"/>
            </a:xfrm>
            <a:prstGeom prst="down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 : coins arrondis 4">
              <a:extLst>
                <a:ext uri="{FF2B5EF4-FFF2-40B4-BE49-F238E27FC236}">
                  <a16:creationId xmlns:a16="http://schemas.microsoft.com/office/drawing/2014/main" id="{CE2D6D26-73FA-4D6C-8881-8A9B629C1BC4}"/>
                </a:ext>
              </a:extLst>
            </p:cNvPr>
            <p:cNvSpPr/>
            <p:nvPr/>
          </p:nvSpPr>
          <p:spPr>
            <a:xfrm>
              <a:off x="7446907" y="1811545"/>
              <a:ext cx="3041445" cy="776749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DRJSCS</a:t>
              </a:r>
            </a:p>
          </p:txBody>
        </p:sp>
        <p:sp>
          <p:nvSpPr>
            <p:cNvPr id="12" name="Rectangle : coins arrondis 4">
              <a:extLst>
                <a:ext uri="{FF2B5EF4-FFF2-40B4-BE49-F238E27FC236}">
                  <a16:creationId xmlns:a16="http://schemas.microsoft.com/office/drawing/2014/main" id="{CE2D6D26-73FA-4D6C-8881-8A9B629C1BC4}"/>
                </a:ext>
              </a:extLst>
            </p:cNvPr>
            <p:cNvSpPr/>
            <p:nvPr/>
          </p:nvSpPr>
          <p:spPr>
            <a:xfrm>
              <a:off x="7446908" y="2762779"/>
              <a:ext cx="3041445" cy="776749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DDCS</a:t>
              </a:r>
            </a:p>
          </p:txBody>
        </p:sp>
        <p:sp>
          <p:nvSpPr>
            <p:cNvPr id="13" name="Flèche : bas 17">
              <a:extLst>
                <a:ext uri="{FF2B5EF4-FFF2-40B4-BE49-F238E27FC236}">
                  <a16:creationId xmlns:a16="http://schemas.microsoft.com/office/drawing/2014/main" id="{79D7E82D-C6C7-4C05-929B-E44444F9E72E}"/>
                </a:ext>
              </a:extLst>
            </p:cNvPr>
            <p:cNvSpPr/>
            <p:nvPr/>
          </p:nvSpPr>
          <p:spPr>
            <a:xfrm rot="16200000">
              <a:off x="6005034" y="1991666"/>
              <a:ext cx="457450" cy="2318970"/>
            </a:xfrm>
            <a:prstGeom prst="down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lèche : bas 17">
              <a:extLst>
                <a:ext uri="{FF2B5EF4-FFF2-40B4-BE49-F238E27FC236}">
                  <a16:creationId xmlns:a16="http://schemas.microsoft.com/office/drawing/2014/main" id="{79D7E82D-C6C7-4C05-929B-E44444F9E72E}"/>
                </a:ext>
              </a:extLst>
            </p:cNvPr>
            <p:cNvSpPr/>
            <p:nvPr/>
          </p:nvSpPr>
          <p:spPr>
            <a:xfrm rot="16200000">
              <a:off x="6005034" y="1040433"/>
              <a:ext cx="457450" cy="2318969"/>
            </a:xfrm>
            <a:prstGeom prst="down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Flèche : bas 17">
              <a:extLst>
                <a:ext uri="{FF2B5EF4-FFF2-40B4-BE49-F238E27FC236}">
                  <a16:creationId xmlns:a16="http://schemas.microsoft.com/office/drawing/2014/main" id="{79D7E82D-C6C7-4C05-929B-E44444F9E72E}"/>
                </a:ext>
              </a:extLst>
            </p:cNvPr>
            <p:cNvSpPr/>
            <p:nvPr/>
          </p:nvSpPr>
          <p:spPr>
            <a:xfrm rot="16200000">
              <a:off x="5843464" y="89006"/>
              <a:ext cx="457450" cy="1995825"/>
            </a:xfrm>
            <a:prstGeom prst="down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Titre 1"/>
          <p:cNvSpPr txBox="1">
            <a:spLocks/>
          </p:cNvSpPr>
          <p:nvPr/>
        </p:nvSpPr>
        <p:spPr>
          <a:xfrm>
            <a:off x="1096332" y="19968"/>
            <a:ext cx="6447234" cy="1320800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Myriad Pro" pitchFamily="34" charset="0"/>
              </a:rPr>
              <a:t>La FFRS dans son environnement institutionnel</a:t>
            </a:r>
          </a:p>
        </p:txBody>
      </p:sp>
    </p:spTree>
    <p:extLst>
      <p:ext uri="{BB962C8B-B14F-4D97-AF65-F5344CB8AC3E}">
        <p14:creationId xmlns:p14="http://schemas.microsoft.com/office/powerpoint/2010/main" val="3646874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437530" y="380008"/>
            <a:ext cx="6446838" cy="1320800"/>
          </a:xfrm>
          <a:prstGeom prst="rect">
            <a:avLst/>
          </a:prstGeom>
        </p:spPr>
        <p:txBody>
          <a:bodyPr/>
          <a:lstStyle/>
          <a:p>
            <a:r>
              <a:rPr lang="fr-FR" sz="3600" dirty="0">
                <a:latin typeface="Myriad Pro" pitchFamily="34" charset="0"/>
              </a:rPr>
              <a:t>Son organisation territoriale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39121589"/>
              </p:ext>
            </p:extLst>
          </p:nvPr>
        </p:nvGraphicFramePr>
        <p:xfrm>
          <a:off x="683568" y="1397000"/>
          <a:ext cx="693643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3411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marL="0" indent="0" algn="r">
          <a:buNone/>
          <a:defRPr sz="1000" b="1" dirty="0">
            <a:latin typeface="Myriad Pro"/>
            <a:cs typeface="Myriad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374</TotalTime>
  <Words>909</Words>
  <Application>Microsoft Office PowerPoint</Application>
  <PresentationFormat>Affichage à l'écran (4:3)</PresentationFormat>
  <Paragraphs>240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25</vt:i4>
      </vt:variant>
    </vt:vector>
  </HeadingPairs>
  <TitlesOfParts>
    <vt:vector size="36" baseType="lpstr">
      <vt:lpstr>Arial</vt:lpstr>
      <vt:lpstr>Calibri</vt:lpstr>
      <vt:lpstr>Calibri Light</vt:lpstr>
      <vt:lpstr>Myriad Pro</vt:lpstr>
      <vt:lpstr>StarSymbol</vt:lpstr>
      <vt:lpstr>Trebuchet MS</vt:lpstr>
      <vt:lpstr>Wingdings</vt:lpstr>
      <vt:lpstr>Wingdings 3</vt:lpstr>
      <vt:lpstr>Thème1</vt:lpstr>
      <vt:lpstr>Conception personnalisée</vt:lpstr>
      <vt:lpstr>Thème2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Son organisation territoriale</vt:lpstr>
      <vt:lpstr>Présentation PowerPoint</vt:lpstr>
      <vt:lpstr>Présentation PowerPoint</vt:lpstr>
      <vt:lpstr>Le bureau fédéral</vt:lpstr>
      <vt:lpstr>Présentation PowerPoint</vt:lpstr>
      <vt:lpstr>La Direction Technique Nationale - DTN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L’Adhésion comprend la licence</vt:lpstr>
      <vt:lpstr>A quoi servent les 20 euros de licence FFRS ?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DE LA FEDERATION FRANCAISE DE LA RETRAITE SPORTIVE FFRS</dc:title>
  <dc:creator>Asus</dc:creator>
  <cp:lastModifiedBy>Marie-Christine</cp:lastModifiedBy>
  <cp:revision>54</cp:revision>
  <dcterms:created xsi:type="dcterms:W3CDTF">2019-01-15T13:54:21Z</dcterms:created>
  <dcterms:modified xsi:type="dcterms:W3CDTF">2019-09-29T13:34:20Z</dcterms:modified>
</cp:coreProperties>
</file>